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94" r:id="rId23"/>
    <p:sldId id="289" r:id="rId24"/>
    <p:sldId id="292" r:id="rId25"/>
    <p:sldId id="293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D"/>
    <a:srgbClr val="66FF00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9CEFB-4034-043A-B051-B15728022D3A}" v="457" dt="2022-11-23T14:46:50.151"/>
    <p1510:client id="{E9085841-EF6A-6CF9-8650-C32F67BD0847}" v="245" dt="2022-11-23T12:35:04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6069 9384 16383 0 0,'0'-5'0'0'0,"0"-17"0"0"0,0-18 0 0 0,0-26 0 0 0,0-8 0 0 0,0 1 0 0 0,0 5 0 0 0,0 0 0 0 0,0 1 0 0 0,0-2 0 0 0,0-4 0 0 0,0 2 0 0 0,0 7 0 0 0,7 6 0 0 0,17 6 0 0 0,30 2 0 0 0,27 2 0 0 0,37 9 0 0 0,12 11 0 0 0,9 11 0 0 0,3 15 0 0 0,-8 16 0 0 0,-20 19 0 0 0,-21 13 0 0 0,-27 17 0 0 0,-32 20 0 0 0,-44 19 0 0 0,-34 13 0 0 0,-33 10 0 0 0,-25-2 0 0 0,-17-7 0 0 0,-13-18 0 0 0,1-19 0 0 0,1-22 0 0 0,7-22 0 0 0,11-16 0 0 0,16-11 0 0 0,18-7 0 0 0,21-12 0 0 0,14-10 0 0 0,4-18 0 0 0,8-8 0 0 0,11-4 0 0 0,0-1 0 0 0,4 1 0 0 0,4 2 0 0 0,20-5 0 0 0,42-4 0 0 0,57 9 0 0 0,40 11 0 0 0,17 14 0 0 0,3 25 0 0 0,-20 34 0 0 0,-28 26 0 0 0,-33 25 0 0 0,-32 17 0 0 0,-32-1 0 0 0,-35-3 0 0 0,-30-12 0 0 0,-15-20 0 0 0,-12-21 0 0 0,-2-19 0 0 0,7-14 0 0 0,14-14 0 0 0,16-14 0 0 0,13-34 0 0 0,12-24 0 0 0,21-21 0 0 0,16-17 0 0 0,19-11 0 0 0,6 9 0 0 0,2 17 0 0 0,-16 25 0 0 0,-36 25 0 0 0,-41 19 0 0 0,-36 15 0 0 0,-20 10 0 0 0,7-3 0 0 0,10-8 0 0 0,19-8 0 0 0,33-24 0 0 0,67-23 0 0 0,55-8 0 0 0,48 2 0 0 0,22 14 0 0 0,-3 16 0 0 0,-22 16 0 0 0,-34 36 0 0 0,-43 44 0 0 0,-55 44 0 0 0,-53 26 0 0 0,-41 13 0 0 0,-22-1 0 0 0,-6-9 0 0 0,1-18 0 0 0,4-13 0 0 0,14-14 0 0 0,8-22 0 0 0,3-20 0 0 0,12-17 0 0 0,17-18 0 0 0,19-18 0 0 0,21-14 0 0 0,37-16 0 0 0,28-15 0 0 0,13-13 0 0 0,10-8 0 0 0,-7-12 0 0 0,-8 1 0 0 0,-13 10 0 0 0,-26 28 0 0 0,-51 46 0 0 0,-74 54 0 0 0,-69 33 0 0 0,-58 18 0 0 0,-25 0 0 0 0,-6-8 0 0 0,11-21 0 0 0,35-21 0 0 0,39-18 0 0 0,43-15 0 0 0,44-17 0 0 0,37-29 0 0 0,43-39 0 0 0,68-38 0 0 0,90-28 0 0 0,79-14 0 0 0,45 4 0 0 0,7 20 0 0 0,-23 23 0 0 0,-46 31 0 0 0,-55 27 0 0 0,-53 28 0 0 0,-44 63 0 0 0,-53 81 0 0 0,-43 64 0 0 0,-36 37 0 0 0,-28 2 0 0 0,-26-24 0 0 0,-13-46 0 0 0,-4-51 0 0 0,7-58 0 0 0,14-52 0 0 0,27-63 0 0 0,30-57 0 0 0,27-52 0 0 0,28-55 0 0 0,31-41 0 0 0,27-4 0 0 0,13 16 0 0 0,7 41 0 0 0,6 58 0 0 0,15 86 0 0 0,13 121 0 0 0,6 140 0 0 0,-1 99 0 0 0,-11 51 0 0 0,-21-10 0 0 0,-22-46 0 0 0,-21-65 0 0 0,-36-70 0 0 0,-33-61 0 0 0,-31-66 0 0 0,-18-66 0 0 0,-9-47 0 0 0,5-53 0 0 0,18-45 0 0 0,22-13 0 0 0,20 0 0 0 0,16 12 0 0 0,10 31 0 0 0,14 43 0 0 0,20 71 0 0 0,28 95 0 0 0,4 76 0 0 0,0 62 0 0 0,-10 28 0 0 0,-14 0 0 0 0,-12-14 0 0 0,-21-27 0 0 0,-24-27 0 0 0,-24-32 0 0 0,-12-35 0 0 0,-2-24 0 0 0,3-16 0 0 0,12-7 0 0 0,5-3 0 0 0,11 10 0 0 0,2 12 0 0 0,-2 5 0 0 0,5 7 0 0 0,-2 2 0 0 0,4-7 0 0 0,6-5 0 0 0,-2-12 0 0 0,2-20 0 0 0,4-18 0 0 0,4-15 0 0 0,3-10 0 0 0,3-9 0 0 0,6-4 0 0 0,10-3 0 0 0,8 5 0 0 0,0 0 0 0 0,-4-1 0 0 0,-5-3 0 0 0,-5-1 0 0 0,-10 6 0 0 0,-5 3 0 0 0,-2 1 0 0 0,8 6 0 0 0,19 7 0 0 0,29 5 0 0 0,20 5 0 0 0,22 4 0 0 0,3 1 0 0 0,-8 1 0 0 0,-9 7 0 0 0,-14 3 0 0 0,-9-1 0 0 0,-9-1 0 0 0,-18-4 0 0 0,-29-8 0 0 0,-35-5 0 0 0,-27-8 0 0 0,-15-9 0 0 0,-1 0 0 0 0,15 11 0 0 0,24 14 0 0 0,41 13 0 0 0,42 12 0 0 0,30 9 0 0 0,25 7 0 0 0,4-5 0 0 0,-6-2 0 0 0,-10-8 0 0 0,-14-8 0 0 0,-10-7 0 0 0,-12-6 0 0 0,-12-10 0 0 0,-6-5 0 0 0,-2-1 0 0 0,-2 2 0 0 0,4 2 0 0 0,3 3 0 0 0,4 1 0 0 0,0 2 0 0 0,0 1 0 0 0,0 0 0 0 0,-1 0 0 0 0,1 1 0 0 0,1-1 0 0 0,2 1 0 0 0,0-1 0 0 0,-5 7 0 0 0,-9 7 0 0 0,-2 9 0 0 0,-5 4 0 0 0,3 6 0 0 0,-4 5 0 0 0,-3 0 0 0 0,-5 1 0 0 0,-11-13 0 0 0,-12-11 0 0 0,-4-16 0 0 0,1-14 0 0 0,-4-13 0 0 0,2-6 0 0 0,-3-5 0 0 0,-6-10 0 0 0,-5-5 0 0 0,3-7 0 0 0,6-1 0 0 0,1 2 0 0 0,-2 3 0 0 0,5 2 0 0 0,4 4 0 0 0,6 4 0 0 0,4 3 0 0 0,4 4 0 0 0,1 3 0 0 0,2 0 0 0 0,0 0 0 0 0,0-9 0 0 0,0-5 0 0 0,0-7 0 0 0,-1-9 0 0 0,8-23 0 0 0,21-40 0 0 0,43-49 0 0 0,39-47 0 0 0,30-28 0 0 0,28-16 0 0 0,14 17 0 0 0,6 28 0 0 0,-7 46 0 0 0,-15 43 0 0 0,-21 45 0 0 0,-28 37 0 0 0,-27 29 0 0 0,-28 33 0 0 0,-26 52 0 0 0,-18 64 0 0 0,-28 57 0 0 0,-34 26 0 0 0,-40 14 0 0 0,-34-14 0 0 0,-42-36 0 0 0,-39-47 0 0 0,-29-45 0 0 0,-15-40 0 0 0,11-49 0 0 0,30-38 0 0 0,42-39 0 0 0,40-21 0 0 0,41-14 0 0 0,34 0 0 0 0,58 0 0 0 0,93 22 0 0 0,95 27 0 0 0,58 26 0 0 0,13 21 0 0 0,-24 23 0 0 0,-48 11 0 0 0,-62 9 0 0 0,-100 3 0 0 0,-115-3 0 0 0,-89-5 0 0 0,-60-3 0 0 0,-29-4 0 0 0,13-3 0 0 0,42-1 0 0 0,60-1 0 0 0,77-1 0 0 0,71 0 0 0 0,48 0 0 0 0,0 1 0 0 0,-68-8 0 0 0,-85-9 0 0 0,-70-10 0 0 0,-35 0 0 0 0,-7 5 0 0 0,25 6 0 0 0,44 20 0 0 0,60 54 0 0 0,73 62 0 0 0,67 39 0 0 0,45 22 0 0 0,19-4 0 0 0,4-26 0 0 0,-21-45 0 0 0,-28-92 0 0 0,-28-108 0 0 0,-23-96 0 0 0,-9-54 0 0 0,0-14 0 0 0,3 22 0 0 0,-2 42 0 0 0,3 53 0 0 0,-3 46 0 0 0,2 31 0 0 0,-2 20 0 0 0,2 2 0 0 0,4 2 0 0 0,21-16 0 0 0,31-12 0 0 0,26 0 0 0 0,18 12 0 0 0,10 15 0 0 0,-10 15 0 0 0,-11 27 0 0 0,-25 19 0 0 0,-27 30 0 0 0,-24 21 0 0 0,-18 17 0 0 0,-19 9 0 0 0,-32 3 0 0 0,-33-9 0 0 0,-41-11 0 0 0,-25-21 0 0 0,-19-19 0 0 0,-7-17 0 0 0,10-13 0 0 0,14-12 0 0 0,31-13 0 0 0,32-20 0 0 0,29-10 0 0 0,21-6 0 0 0,14-8 0 0 0,31-9 0 0 0,55-1 0 0 0,58 12 0 0 0,51 16 0 0 0,15 14 0 0 0,-5 27 0 0 0,-29 35 0 0 0,-42 27 0 0 0,-59 17 0 0 0,-69 16 0 0 0,-80-2 0 0 0,-62-17 0 0 0,-22-20 0 0 0,-5-21 0 0 0,12-16 0 0 0,25-25 0 0 0,31-23 0 0 0,32-27 0 0 0,28-28 0 0 0,22-20 0 0 0,13-15 0 0 0,24 5 0 0 0,15 7 0 0 0,23 18 0 0 0,31 23 0 0 0,23 30 0 0 0,7 66 0 0 0,-15 50 0 0 0,-25 47 0 0 0,-48 11 0 0 0,-65-19 0 0 0,-49-37 0 0 0,-34-47 0 0 0,-11-44 0 0 0,16-28 0 0 0,21-8 0 0 0,26 11 0 0 0,47 26 0 0 0,79 51 0 0 0,73 55 0 0 0,52 63 0 0 0,9 33 0 0 0,-13 6 0 0 0,-30-16 0 0 0,-40-33 0 0 0,-38-36 0 0 0,-32-31 0 0 0,-37-22 0 0 0,-26-22 0 0 0,-17-17 0 0 0,-8-13 0 0 0,-11-33 0 0 0,-10-34 0 0 0,0-45 0 0 0,4-26 0 0 0,6-7 0 0 0,13 12 0 0 0,15 20 0 0 0,13 34 0 0 0,9 52 0 0 0,14 42 0 0 0,6 40 0 0 0,9 31 0 0 0,2 21 0 0 0,-4 5 0 0 0,-4-10 0 0 0,-12-32 0 0 0,-5-36 0 0 0,-3-34 0 0 0,0-32 0 0 0,9-28 0 0 0,19-20 0 0 0,35-13 0 0 0,22-7 0 0 0,19 7 0 0 0,7 17 0 0 0,0 21 0 0 0,-10 17 0 0 0,-13 14 0 0 0,-6 9 0 0 0,-9 12 0 0 0,0 21 0 0 0,-2 15 0 0 0,-4 7 0 0 0,-12 3 0 0 0,-8-8 0 0 0,-5-11 0 0 0,-1-12 0 0 0,-7-14 0 0 0,-1-9 0 0 0,-4-11 0 0 0,1-4 0 0 0,4 1 0 0 0,5 3 0 0 0,5 3 0 0 0,2 4 0 0 0,1 2 0 0 0,-15 2 0 0 0,-32 8 0 0 0,-31 4 0 0 0,-38-1 0 0 0,-28-2 0 0 0,-19-2 0 0 0,-3-2 0 0 0,13-2 0 0 0,20-2 0 0 0,19 1 0 0 0,14-2 0 0 0,11 1 0 0 0,5-1 0 0 0,4 1 0 0 0,3 0 0 0 0,3 0 0 0 0,22-8 0 0 0,34-8 0 0 0,37-3 0 0 0,36-5 0 0 0,33 1 0 0 0,23 6 0 0 0,16 4 0 0 0,2 5 0 0 0,-14 4 0 0 0,-25 3 0 0 0,-28 8 0 0 0,-26 9 0 0 0,-19 1 0 0 0,-12-3 0 0 0,-6-3 0 0 0,4-3 0 0 0,2-11 0 0 0,9-5 0 0 0,3-1 0 0 0,-2 1 0 0 0,-3 2 0 0 0,-4 2 0 0 0,-12-5 0 0 0,-18-16 0 0 0,-20-19 0 0 0,-17-31 0 0 0,-6-25 0 0 0,-5-17 0 0 0,-5-12 0 0 0,3-5 0 0 0,7-5 0 0 0,1 7 0 0 0,4 11 0 0 0,6 18 0 0 0,4 20 0 0 0,5 17 0 0 0,3 12 0 0 0,2 8 0 0 0,1 5 0 0 0,-7 10 0 0 0,-25 9 0 0 0,-36 10 0 0 0,-29 13 0 0 0,-20 14 0 0 0,-13 12 0 0 0,2 9 0 0 0,-1-2 0 0 0,7-2 0 0 0,17-6 0 0 0,19-8 0 0 0,16-6 0 0 0,20-14 0 0 0,19-10 0 0 0,7-4 0 0 0,0-6 0 0 0,3-7 0 0 0,-1 1 0 0 0,2-1 0 0 0,5 11 0 0 0,11 9 0 0 0,12 6 0 0 0,33 3 0 0 0,32 2 0 0 0,33 8 0 0 0,20 2 0 0 0,3-1 0 0 0,-10-2 0 0 0,-19-3 0 0 0,-18-2 0 0 0,-17-2 0 0 0,-4-2 0 0 0,-9 0 0 0 0,-5 0 0 0 0,4-1 0 0 0,0 1 0 0 0,-1 0 0 0 0,-4-1 0 0 0,-4 1 0 0 0,-8 7 0 0 0,-11 10 0 0 0,-9 9 0 0 0,0 1 0 0 0,-2 2 0 0 0,3 4 0 0 0,0 4 0 0 0,2 5 0 0 0,-3 3 0 0 0,4 1 0 0 0,3-7 0 0 0,-1-6 0 0 0,-6-3 0 0 0,-4 0 0 0 0,-4 10 0 0 0,-4 14 0 0 0,-2 11 0 0 0,-1 10 0 0 0,-1 7 0 0 0,0-6 0 0 0,0-23 0 0 0,-7-49 0 0 0,-2-56 0 0 0,0-48 0 0 0,2-36 0 0 0,3-18 0 0 0,2-4 0 0 0,1 17 0 0 0,1 25 0 0 0,-4 33 0 0 0,-8 29 0 0 0,-17 48 0 0 0,-11 53 0 0 0,-21 55 0 0 0,-6 34 0 0 0,-7 22 0 0 0,1 6 0 0 0,10-14 0 0 0,7-26 0 0 0,7-26 0 0 0,4-30 0 0 0,2-19 0 0 0,-6-19 0 0 0,-1-13 0 0 0,-15-10 0 0 0,-10-6 0 0 0,-13-4 0 0 0,-5-8 0 0 0,5-10 0 0 0,12-8 0 0 0,17-7 0 0 0,20-5 0 0 0,17-3 0 0 0,12 2 0 0 0,15 0 0 0 0,29 0 0 0 0,38 0 0 0 0,38 7 0 0 0,35 9 0 0 0,17 17 0 0 0,-5 39 0 0 0,-19 39 0 0 0,-33 30 0 0 0,-34 20 0 0 0,-51-2 0 0 0,-51-15 0 0 0,-42-23 0 0 0,-45-26 0 0 0,-32-32 0 0 0,-13-34 0 0 0,8-37 0 0 0,22-25 0 0 0,34-14 0 0 0,34-6 0 0 0,29-3 0 0 0,20 1 0 0 0,18 2 0 0 0,31 3 0 0 0,32 10 0 0 0,20 11 0 0 0,10 10 0 0 0,4 16 0 0 0,-14 7 0 0 0,-29 12 0 0 0,-53 9 0 0 0,-50 0 0 0 0,-30 3 0 0 0,-25-3 0 0 0,-9 1 0 0 0,7 4 0 0 0,14 3 0 0 0,29 3 0 0 0,55 3 0 0 0,73 2 0 0 0,62 1 0 0 0,60 1 0 0 0,22 0 0 0 0,-4 7 0 0 0,-22 12 0 0 0,-35 10 0 0 0,-43 7 0 0 0,-39 3 0 0 0,-31 1 0 0 0,-29-6 0 0 0,-37-9 0 0 0,-29-10 0 0 0,-19-6 0 0 0,-18-6 0 0 0,-16-10 0 0 0,-2-13 0 0 0,10-1 0 0 0,13-4 0 0 0,15 3 0 0 0,13 12 0 0 0,13 8 0 0 0,-1 12 0 0 0,1 3 0 0 0,3-1 0 0 0,1 6 0 0 0,1-1 0 0 0,8 4 0 0 0,11 5 0 0 0,9 3 0 0 0,8 4 0 0 0,6 10 0 0 0,2 21 0 0 0,3 13 0 0 0,7 9 0 0 0,10 11 0 0 0,17 4 0 0 0,11-6 0 0 0,13-11 0 0 0,4-21 0 0 0,-2-13 0 0 0,-4-16 0 0 0,-5-14 0 0 0,-11-15 0 0 0,-5-16 0 0 0,-2-28 0 0 0,1-45 0 0 0,-7-53 0 0 0,-7-54 0 0 0,-7-32 0 0 0,-7-17 0 0 0,-34 9 0 0 0,-42 30 0 0 0,-47 48 0 0 0,-40 50 0 0 0,-23 43 0 0 0,-4 31 0 0 0,22 20 0 0 0,33 12 0 0 0,31 5 0 0 0,24 8 0 0 0,25 9 0 0 0,20 8 0 0 0,7-3 0 0 0,8 1 0 0 0,4-12 0 0 0,5-46 0 0 0,3-63 0 0 0,8-104 0 0 0,26-102 0 0 0,6-43 0 0 0,4-10 0 0 0,2 33 0 0 0,-2 60 0 0 0,-1 73 0 0 0,-1 68 0 0 0,7 61 0 0 0,10 68 0 0 0,10 54 0 0 0,1 38 0 0 0,-12 7 0 0 0,-16 0 0 0 0,-15-15 0 0 0,-19-10 0 0 0,-26-12 0 0 0,-25-12 0 0 0,-19-17 0 0 0,-7-17 0 0 0,1-13 0 0 0,12-6 0 0 0,15 4 0 0 0,16 13 0 0 0,11 24 0 0 0,8 25 0 0 0,-2 21 0 0 0,-7 16 0 0 0,-2 4 0 0 0,3-5 0 0 0,4-6 0 0 0,3 0 0 0 0,10-10 0 0 0,13-8 0 0 0,3-11 0 0 0,5-20 0 0 0,-1-24 0 0 0,-5-26 0 0 0,-5-21 0 0 0,-5-17 0 0 0,-4-17 0 0 0,-2-17 0 0 0,-2-18 0 0 0,-1-17 0 0 0,0-12 0 0 0,0-11 0 0 0,0 2 0 0 0,1-2 0 0 0,-1-25 0 0 0,1-46 0 0 0,0-56 0 0 0,0-41 0 0 0,0-23 0 0 0,0 20 0 0 0,0 45 0 0 0,0 57 0 0 0,-5 60 0 0 0,-1 68 0 0 0,0 51 0 0 0,0 36 0 0 0,3 20 0 0 0,1 17 0 0 0,0 13 0 0 0,2 9 0 0 0,-5 4 0 0 0,-23-12 0 0 0,-30-20 0 0 0,-41-18 0 0 0,-33-17 0 0 0,-17-19 0 0 0,-5-16 0 0 0,14-17 0 0 0,31-8 0 0 0,63 4 0 0 0,84 14 0 0 0,94 33 0 0 0,92 51 0 0 0,43 38 0 0 0,7 15 0 0 0,-36-4 0 0 0,-51-21 0 0 0,-65-26 0 0 0,-75-39 0 0 0,-75-46 0 0 0,-54-41 0 0 0,-29-26 0 0 0,0-2 0 0 0,26 20 0 0 0,34 45 0 0 0,27 48 0 0 0,17 27 0 0 0,-35 6 0 0 0,-61-8 0 0 0,-51-19 0 0 0,-28-22 0 0 0,2-20 0 0 0,27-8 0 0 0,39 15 0 0 0,39 29 0 0 0,69 41 0 0 0,80 32 0 0 0,79 20 0 0 0,43 6 0 0 0,17-3 0 0 0,-12-18 0 0 0,-48-25 0 0 0,-109-27 0 0 0,-136-21 0 0 0,-118-16 0 0 0,-60-17 0 0 0,-22-16 0 0 0,30-4 0 0 0,51 2 0 0 0,63 12 0 0 0,63 14 0 0 0,69 15 0 0 0,51 11 0 0 0,42 8 0 0 0,13-3 0 0 0,-19-11 0 0 0,-51-41 0 0 0,-51-31 0 0 0,-42-15 0 0 0,-16-4 0 0 0,0 9 0 0 0,15 22 0 0 0,20 24 0 0 0,34 21 0 0 0,50 17 0 0 0,42 19 0 0 0,31 9 0 0 0,12-5 0 0 0,-8-11 0 0 0,-37-19 0 0 0,-67-34 0 0 0,-64-31 0 0 0,-66-13 0 0 0,-40 2 0 0 0,-14 11 0 0 0,8 14 0 0 0,25 12 0 0 0,29 9 0 0 0,29 14 0 0 0,23 7 0 0 0,31 1 0 0 0,66-1 0 0 0,86-9 0 0 0,98-13 0 0 0,49-4 0 0 0,19 1 0 0 0,-46-5 0 0 0,-106-13 0 0 0,-142-16 0 0 0,-143-6 0 0 0,-97-3 0 0 0,-42 10 0 0 0,-8 13 0 0 0,23 12 0 0 0,44 10 0 0 0,55 7 0 0 0,52 5 0 0 0,49 9 0 0 0,38 11 0 0 0,25 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3:34:3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1132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3:34:3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1132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3:34:3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1132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9991 4807 16383 0 0,'-5'0'0'0'0,"-30"0"0"0"0,-44 0 0 0 0,-43 0 0 0 0,-29 0 0 0 0,-40 0 0 0 0,-15-3 0 0 0,4-5 0 0 0,28-3 0 0 0,41 1 0 0 0,42-2 0 0 0,37-2 0 0 0,44-8 0 0 0,57-14 0 0 0,53-14 0 0 0,53-9 0 0 0,24 3 0 0 0,8 11 0 0 0,-17 13 0 0 0,-33 12 0 0 0,-40 12 0 0 0,-35 11 0 0 0,-33 6 0 0 0,-19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9971 5042 16383 0 0,'-3'0'0'0'0,"-31"0"0"0"0,-43 0 0 0 0,-45 0 0 0 0,-31 0 0 0 0,-22 0 0 0 0,-6 0 0 0 0,14 0 0 0 0,18 0 0 0 0,24 0 0 0 0,24 3 0 0 0,23 5 0 0 0,17 1 0 0 0,17 0 0 0 0,17 3 0 0 0,8-1 0 0 0,6-2 0 0 0,0-3 0 0 0,0-5 0 0 0,-1-10 0 0 0,-2-10 0 0 0,-1-15 0 0 0,2-12 0 0 0,0-4 0 0 0,3-4 0 0 0,10-1 0 0 0,26 1 0 0 0,24 8 0 0 0,18 11 0 0 0,11 11 0 0 0,-2 10 0 0 0,-9 14 0 0 0,-14 14 0 0 0,-13 7 0 0 0,-13 8 0 0 0,-10 1 0 0 0,-9 2 0 0 0,-18 3 0 0 0,-24 5 0 0 0,-20-1 0 0 0,-19 0 0 0 0,-14-1 0 0 0,-4-2 0 0 0,0-9 0 0 0,9-5 0 0 0,15-6 0 0 0,16-6 0 0 0,15-4 0 0 0,10-4 0 0 0,10-5 0 0 0,7-5 0 0 0,7-3 0 0 0,2-3 0 0 0,2 0 0 0 0,1-2 0 0 0,0-5 0 0 0,0-5 0 0 0,-1-5 0 0 0,0-10 0 0 0,-1-5 0 0 0,0-4 0 0 0,0 4 0 0 0,0 7 0 0 0,0 5 0 0 0,0 13 0 0 0,0 20 0 0 0,-3 19 0 0 0,-5 18 0 0 0,-4 11 0 0 0,-3 9 0 0 0,1 4 0 0 0,0-1 0 0 0,0-5 0 0 0,1-7 0 0 0,1-9 0 0 0,2-8 0 0 0,8-8 0 0 0,49-28 0 0 0,88-47 0 0 0,137-46 0 0 0,132-34 0 0 0,83-7 0 0 0,14 11 0 0 0,-30 20 0 0 0,-81 26 0 0 0,-104 28 0 0 0,-96 23 0 0 0,-87 19 0 0 0,-95 19 0 0 0,-101 11 0 0 0,-101 3 0 0 0,-54-6 0 0 0,-12-17 0 0 0,20-20 0 0 0,40-14 0 0 0,51-8 0 0 0,52 0 0 0 0,42 1 0 0 0,57 2 0 0 0,71 4 0 0 0,86 9 0 0 0,82 32 0 0 0,33 43 0 0 0,-14 28 0 0 0,-46 9 0 0 0,-58-4 0 0 0,-82-11 0 0 0,-114-18 0 0 0,-129-17 0 0 0,-82-15 0 0 0,-32-9 0 0 0,13-14 0 0 0,45-5 0 0 0,59-5 0 0 0,56-3 0 0 0,77-5 0 0 0,101-2 0 0 0,104 4 0 0 0,56 11 0 0 0,7 18 0 0 0,-25 17 0 0 0,-45 7 0 0 0,-50 1 0 0 0,-62-5 0 0 0,-60-7 0 0 0,-51-17 0 0 0,-30-17 0 0 0,-6-11 0 0 0,9-5 0 0 0,18 0 0 0 0,41 4 0 0 0,84 7 0 0 0,105 7 0 0 0,81 8 0 0 0,25 14 0 0 0,-9 9 0 0 0,-40 5 0 0 0,-56-7 0 0 0,-84-46 0 0 0,-94-55 0 0 0,-105-59 0 0 0,-68-25 0 0 0,-29 2 0 0 0,3 19 0 0 0,28 33 0 0 0,43 35 0 0 0,48 37 0 0 0,64 40 0 0 0,83 42 0 0 0,82 41 0 0 0,55 20 0 0 0,24 2 0 0 0,-1-9 0 0 0,-27-22 0 0 0,-50-23 0 0 0,-115-32 0 0 0,-136-34 0 0 0,-125-27 0 0 0,-98-19 0 0 0,-24-2 0 0 0,22 6 0 0 0,57 13 0 0 0,73 14 0 0 0,70 12 0 0 0,62 10 0 0 0,67 6 0 0 0,72 14 0 0 0,71 17 0 0 0,64 22 0 0 0,31 11 0 0 0,4 3 0 0 0,-18-4 0 0 0,-36-11 0 0 0,-43-15 0 0 0,-52-16 0 0 0,-83-27 0 0 0,-91-33 0 0 0,-66-22 0 0 0,-29-10 0 0 0,4 4 0 0 0,19 8 0 0 0,35 14 0 0 0,49 15 0 0 0,74 13 0 0 0,111 11 0 0 0,97 6 0 0 0,74 4 0 0 0,19 1 0 0 0,-16 1 0 0 0,-50 0 0 0 0,-61-1 0 0 0,-58-3 0 0 0,-78-11 0 0 0,-97-13 0 0 0,-84-10 0 0 0,-50-1 0 0 0,-23 1 0 0 0,11 8 0 0 0,40 7 0 0 0,45 8 0 0 0,47 5 0 0 0,57 5 0 0 0,62-1 0 0 0,57-1 0 0 0,42 2 0 0 0,21 0 0 0 0,-1 1 0 0 0,-14 0 0 0 0,-25 1 0 0 0,-36 0 0 0 0,-42 0 0 0 0,-42 0 0 0 0,-31 0 0 0 0,-12 0 0 0 0,-4 0 0 0 0,7 3 0 0 0,14 0 0 0 0,27 3 0 0 0,30 4 0 0 0,34 3 0 0 0,18 3 0 0 0,12 6 0 0 0,2 5 0 0 0,-7-2 0 0 0,-14-2 0 0 0,-5-6 0 0 0,10-6 0 0 0,36-4 0 0 0,46-11 0 0 0,47-7 0 0 0,9-2 0 0 0,-9 1 0 0 0,-26 3 0 0 0,-43 2 0 0 0,-41 4 0 0 0,-39 4 0 0 0,-39 9 0 0 0,-44 13 0 0 0,-50 13 0 0 0,-44 6 0 0 0,-21 0 0 0 0,-5-8 0 0 0,8-9 0 0 0,23-9 0 0 0,28-8 0 0 0,31-4 0 0 0,41-4 0 0 0,49-1 0 0 0,54-1 0 0 0,44 1 0 0 0,23 2 0 0 0,4 6 0 0 0,-13 1 0 0 0,-25-1 0 0 0,-40-1 0 0 0,-54-6 0 0 0,-56-8 0 0 0,-37-8 0 0 0,-27-3 0 0 0,-16-2 0 0 0,1 3 0 0 0,7 4 0 0 0,15 4 0 0 0,23 4 0 0 0,42 7 0 0 0,67 6 0 0 0,62 9 0 0 0,47 7 0 0 0,14 5 0 0 0,-13-1 0 0 0,-30-4 0 0 0,-38-3 0 0 0,-58-2 0 0 0,-91-5 0 0 0,-86-4 0 0 0,-74-4 0 0 0,-34-2 0 0 0,-7-3 0 0 0,24-3 0 0 0,42-3 0 0 0,52 1 0 0 0,45 1 0 0 0,36 1 0 0 0,25 1 0 0 0,14 1 0 0 0,5 1 0 0 0,-2 0 0 0 0,-5 0 0 0 0,-5 0 0 0 0,-2-3 0 0 0,3-1 0 0 0,2-3 0 0 0,5-1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11516 4234 16383 0 0,'-2'0'0'0'0,"-21"0"0"0"0,-26 0 0 0 0,-54-10 0 0 0,-66-16 0 0 0,-48-11 0 0 0,-35-9 0 0 0,-23-3 0 0 0,11 1 0 0 0,26 7 0 0 0,39 8 0 0 0,39 10 0 0 0,34 8 0 0 0,31 4 0 0 0,23 1 0 0 0,16-3 0 0 0,11-2 0 0 0,7-2 0 0 0,7-2 0 0 0,5 3 0 0 0,9 0 0 0 0,6 0 0 0 0,5 0 0 0 0,20-9 0 0 0,38-5 0 0 0,56-2 0 0 0,54 3 0 0 0,39 6 0 0 0,18 11 0 0 0,-4 13 0 0 0,-23 11 0 0 0,-28 9 0 0 0,-27 4 0 0 0,-25 2 0 0 0,-25-2 0 0 0,-23-5 0 0 0,-20-6 0 0 0,-20-5 0 0 0,-44-5 0 0 0,-65-9 0 0 0,-84-17 0 0 0,-56-14 0 0 0,-40-12 0 0 0,-11-4 0 0 0,25 4 0 0 0,37 7 0 0 0,46 11 0 0 0,44 11 0 0 0,40 8 0 0 0,31 6 0 0 0,25 2 0 0 0,40-5 0 0 0,67-8 0 0 0,100-11 0 0 0,86-2 0 0 0,70 6 0 0 0,28 5 0 0 0,-21 6 0 0 0,-54 10 0 0 0,-65 5 0 0 0,-68 2 0 0 0,-63 0 0 0 0,-64 0 0 0 0,-63-5 0 0 0,-58-12 0 0 0,-54-15 0 0 0,-38-8 0 0 0,-14-2 0 0 0,1 2 0 0 0,16 5 0 0 0,25 7 0 0 0,31 8 0 0 0,29 6 0 0 0,24 5 0 0 0,26 5 0 0 0,23 3 0 0 0,45 0 0 0 0,80-3 0 0 0,107-3 0 0 0,125 0 0 0 0,95 10 0 0 0,24 20 0 0 0,-24 25 0 0 0,-73 12 0 0 0,-86 2 0 0 0,-89-7 0 0 0,-76-10 0 0 0,-67-11 0 0 0,-65-12 0 0 0,-46-10 0 0 0,-28-9 0 0 0,-16-11 0 0 0,-11-13 0 0 0,-10-10 0 0 0,-15-3 0 0 0,-20-1 0 0 0,-15 3 0 0 0,6 6 0 0 0,14 6 0 0 0,23 7 0 0 0,29 3 0 0 0,28 4 0 0 0,26 4 0 0 0,23 5 0 0 0,22 0 0 0 0,44 0 0 0 0,60 1 0 0 0,72 12 0 0 0,29 9 0 0 0,13 10 0 0 0,-16 5 0 0 0,-31 1 0 0 0,-40-8 0 0 0,-39-6 0 0 0,-35-6 0 0 0,-42-7 0 0 0,-42-6 0 0 0,-41-7 0 0 0,-32-6 0 0 0,-22-11 0 0 0,-4-6 0 0 0,3-1 0 0 0,15 4 0 0 0,22 3 0 0 0,23 4 0 0 0,21 3 0 0 0,22-1 0 0 0,16-6 0 0 0,39-15 0 0 0,76-19 0 0 0,105-18 0 0 0,105-6 0 0 0,86 9 0 0 0,26 15 0 0 0,-24 22 0 0 0,-53 25 0 0 0,-70 11 0 0 0,-74 8 0 0 0,-68-1 0 0 0,-59-3 0 0 0,-57-8 0 0 0,-63-22 0 0 0,-46-18 0 0 0,-40-18 0 0 0,-28-10 0 0 0,-16-2 0 0 0,-2 8 0 0 0,12 8 0 0 0,22 14 0 0 0,29 10 0 0 0,30 10 0 0 0,32 7 0 0 0,45 3 0 0 0,53 3 0 0 0,57 3 0 0 0,56 2 0 0 0,28 2 0 0 0,23 7 0 0 0,-12 0 0 0 0,-29 2 0 0 0,-38-2 0 0 0,-36-2 0 0 0,-38-4 0 0 0,-36-4 0 0 0,-31-2 0 0 0,-28-3 0 0 0,-20-4 0 0 0,-12-5 0 0 0,-3-5 0 0 0,0-3 0 0 0,2 1 0 0 0,5 0 0 0 0,5 2 0 0 0,7 4 0 0 0,8 3 0 0 0,10 2 0 0 0,6 3 0 0 0,9-3 0 0 0,13 1 0 0 0,22-4 0 0 0,27-3 0 0 0,21-4 0 0 0,18-2 0 0 0,9 1 0 0 0,2 3 0 0 0,-7 4 0 0 0,-12 3 0 0 0,-17 0 0 0 0,-13-1 0 0 0,-9 2 0 0 0,-7 2 0 0 0,-3 0 0 0 0,-7 1 0 0 0,-19 1 0 0 0,-13 0 0 0 0,-20 3 0 0 0,-12 2 0 0 0,-6-1 0 0 0,0 3 0 0 0,5 0 0 0 0,5-1 0 0 0,4-2 0 0 0,5 2 0 0 0,2 0 0 0 0,6-1 0 0 0,1-2 0 0 0,3 0 0 0 0,4-2 0 0 0,-2-1 0 0 0,2 0 0 0 0,-2 0 0 0 0,-5 0 0 0 0,-4 0 0 0 0,-9-1 0 0 0,-9 1 0 0 0,-12 0 0 0 0,-8 7 0 0 0,-7 5 0 0 0,1 7 0 0 0,0 4 0 0 0,8 2 0 0 0,13 0 0 0 0,13-4 0 0 0,26-12 0 0 0,38-17 0 0 0,14-7 0 0 0,-16-1 0 0 0,-33-1 0 0 0,-39-1 0 0 0,-34-5 0 0 0,-17 0 0 0 0,-3-1 0 0 0,7 1 0 0 0,13 4 0 0 0,18 6 0 0 0,19 4 0 0 0,16 5 0 0 0,10 2 0 0 0,8 5 0 0 0,4 2 0 0 0,6-2 0 0 0,4-5 0 0 0,1-1 0 0 0,-6-2 0 0 0,-10 5 0 0 0,-15 8 0 0 0,-15 7 0 0 0,-18 6 0 0 0,-6 1 0 0 0,-5-1 0 0 0,1-1 0 0 0,4-5 0 0 0,9-4 0 0 0,9-4 0 0 0,10-4 0 0 0,11-2 0 0 0,9-1 0 0 0,10-4 0 0 0,4-1 0 0 0,-8 0 0 0 0,-24 11 0 0 0,-37 17 0 0 0,-38 12 0 0 0,-27 3 0 0 0,-9-4 0 0 0,2-9 0 0 0,10-9 0 0 0,24-6 0 0 0,25-5 0 0 0,25-4 0 0 0,22-2 0 0 0,23 0 0 0 0,18-4 0 0 0,21-4 0 0 0,15-4 0 0 0,13-3 0 0 0,15-3 0 0 0,12 3 0 0 0,7 1 0 0 0,5 2 0 0 0,-1 4 0 0 0,-10 3 0 0 0,-11 3 0 0 0,-14-2 0 0 0,-12 1 0 0 0,-12-3 0 0 0,-8-3 0 0 0,-7-2 0 0 0,-14-3 0 0 0,-19-1 0 0 0,-18-2 0 0 0,-14-1 0 0 0,-7-1 0 0 0,2 1 0 0 0,6 0 0 0 0,12 4 0 0 0,9 4 0 0 0,9 4 0 0 0,13 1 0 0 0,19-3 0 0 0,19 0 0 0 0,15-1 0 0 0,9 1 0 0 0,2-1 0 0 0,-3 0 0 0 0,-6 3 0 0 0,-7 2 0 0 0,-6 2 0 0 0,-5 2 0 0 0,-2 0 0 0 0,-2 1 0 0 0,0 1 0 0 0,0-1 0 0 0,0 1 0 0 0,-3 2 0 0 0,0 2 0 0 0,0 1 0 0 0,-3 4 0 0 0,-3 3 0 0 0,-4 2 0 0 0,2-1 0 0 0,3-4 0 0 0,7 1 0 0 0,6-2 0 0 0,7-2 0 0 0,5-3 0 0 0,3-2 0 0 0,2-1 0 0 0,-2-1 0 0 0,-1 0 0 0 0,-3-1 0 0 0,-4 1 0 0 0,-4 0 0 0 0,-4-1 0 0 0,-2 1 0 0 0,-1 0 0 0 0,3 0 0 0 0,1 0 0 0 0,1 0 0 0 0,-1 0 0 0 0,-1 0 0 0 0,-2 0 0 0 0,0 0 0 0 0,-1 0 0 0 0,1 0 0 0 0,-1 0 0 0 0,5 0 0 0 0,3 0 0 0 0,6 0 0 0 0,-1 0 0 0 0,-2 0 0 0 0,-3 0 0 0 0,-3 0 0 0 0,-3 0 0 0 0,-2 0 0 0 0,-1 0 0 0 0,0 0 0 0 0,-4-2 0 0 0,0-1 0 0 0,5 0 0 0 0,2 1 0 0 0,0 0 0 0 0,2-2 0 0 0,-2-1 0 0 0,-1 1 0 0 0,-1 0 0 0 0,-2-1 0 0 0,-2-1 0 0 0,-1 1 0 0 0,1 2 0 0 0,0 1 0 0 0,1 1 0 0 0,2 0 0 0 0,0 1 0 0 0,2 0 0 0 0,0 0 0 0 0,-1 1 0 0 0,0-1 0 0 0,0 0 0 0 0,-2 2 0 0 0,-2 1 0 0 0,1 0 0 0 0,-3 3 0 0 0,-1 0 0 0 0,1-1 0 0 0,2-1 0 0 0,11-2 0 0 0,12 0 0 0 0,16-2 0 0 0,9 1 0 0 0,3-5 0 0 0,-4 0 0 0 0,-9-1 0 0 0,-12 2 0 0 0,-10 0 0 0 0,-2 1 0 0 0,6 1 0 0 0,5 1 0 0 0,2 0 0 0 0,0 0 0 0 0,-3 0 0 0 0,-3 1 0 0 0,-6-1 0 0 0,-3 0 0 0 0,-4 0 0 0 0,-2 0 0 0 0,-3 0 0 0 0,3 0 0 0 0,5 0 0 0 0,4 0 0 0 0,2 0 0 0 0,4 0 0 0 0,7 0 0 0 0,6 0 0 0 0,7 0 0 0 0,-1 0 0 0 0,-3 0 0 0 0,-6 0 0 0 0,-5 0 0 0 0,7 3 0 0 0,13 2 0 0 0,12 2 0 0 0,4 1 0 0 0,-1 2 0 0 0,-10-1 0 0 0,-14-1 0 0 0,-12-3 0 0 0,-10-2 0 0 0,-6-1 0 0 0,-1-2 0 0 0,0 0 0 0 0,-2 0 0 0 0,1 0 0 0 0,-2-1 0 0 0,1 1 0 0 0,0 0 0 0 0,5-1 0 0 0,0 1 0 0 0,3 0 0 0 0,-1 0 0 0 0,3 0 0 0 0,-1 0 0 0 0,-3 0 0 0 0,-3 0 0 0 0,-2 0 0 0 0,-1 0 0 0 0,-1 0 0 0 0,0 0 0 0 0,-1 0 0 0 0,0 0 0 0 0,-6 0 0 0 0,-12 0 0 0 0,-13 0 0 0 0,-13-3 0 0 0,-6-1 0 0 0,-5-4 0 0 0,2 0 0 0 0,4 2 0 0 0,0 1 0 0 0,3 2 0 0 0,3 1 0 0 0,1 1 0 0 0,3 1 0 0 0,2 0 0 0 0,5 4 0 0 0,1 0 0 0 0,-1 1 0 0 0,-1-1 0 0 0,0-2 0 0 0,-1 0 0 0 0,-1-2 0 0 0,0 1 0 0 0,-2-1 0 0 0,0 0 0 0 0,0-1 0 0 0,2 1 0 0 0,1 0 0 0 0,0 0 0 0 0,-1 0 0 0 0,0 0 0 0 0,0 0 0 0 0,-1 0 0 0 0,0 0 0 0 0,-1-3 0 0 0,0-2 0 0 0,0-2 0 0 0,-1-4 0 0 0,1 0 0 0 0,-1 2 0 0 0,7 2 0 0 0,9 3 0 0 0,8 1 0 0 0,10 2 0 0 0,10 1 0 0 0,6 1 0 0 0,10-1 0 0 0,6-3 0 0 0,1-1 0 0 0,-2 0 0 0 0,-5 1 0 0 0,-11-2 0 0 0,-6-1 0 0 0,-4 1 0 0 0,-2 1 0 0 0,-4 5 0 0 0,-1 2 0 0 0,-2 4 0 0 0,0 0 0 0 0,-2 4 0 0 0,2-2 0 0 0,1-1 0 0 0,-2 0 0 0 0,1 0 0 0 0,1-2 0 0 0,2-2 0 0 0,1-2 0 0 0,1-1 0 0 0,1-1 0 0 0,1 0 0 0 0,0 0 0 0 0,1 0 0 0 0,1-1 0 0 0,0 1 0 0 0,0 0 0 0 0,-1 0 0 0 0,0 0 0 0 0,-1 0 0 0 0,2 0 0 0 0,-1 0 0 0 0,0 0 0 0 0,1 0 0 0 0,-3-3 0 0 0,-5-3 0 0 0,-7-1 0 0 0,-7 1 0 0 0,-6 1 0 0 0,-4 2 0 0 0,-3 1 0 0 0,-2 1 0 0 0,-1 1 0 0 0,-1 0 0 0 0,0 0 0 0 0,4 3 0 0 0,1 0 0 0 0,-1 3 0 0 0,0 1 0 0 0,-4 2 0 0 0,-12 3 0 0 0,-18 0 0 0 0,-9 0 0 0 0,-11-1 0 0 0,-6-2 0 0 0,-7-4 0 0 0,-6-2 0 0 0,-4-1 0 0 0,0-2 0 0 0,3 0 0 0 0,3 0 0 0 0,1-1 0 0 0,7 1 0 0 0,11-4 0 0 0,14-1 0 0 0,12-1 0 0 0,12-4 0 0 0,10 0 0 0 0,1 2 0 0 0,-5 3 0 0 0,-10 1 0 0 0,-5 2 0 0 0,-2 4 0 0 0,-5 3 0 0 0,0 3 0 0 0,2 0 0 0 0,3-1 0 0 0,5-2 0 0 0,6-2 0 0 0,6-1 0 0 0,5-1 0 0 0,2-1 0 0 0,2 0 0 0 0,-1 0 0 0 0,3-3 0 0 0,0 0 0 0 0,0 0 0 0 0,-2 1 0 0 0,-1-3 0 0 0,-1 0 0 0 0,-2 0 0 0 0,4-2 0 0 0,0 1 0 0 0,0 0 0 0 0,-1 2 0 0 0,2-2 0 0 0,1-3 0 0 0,5-3 0 0 0,8-3 0 0 0,6 1 0 0 0,7 0 0 0 0,3 2 0 0 0,0 0 0 0 0,0 2 0 0 0,1 2 0 0 0,1 3 0 0 0,1 3 0 0 0,0 1 0 0 0,-1 0 0 0 0,-4 5 0 0 0,-11 4 0 0 0,-15 4 0 0 0,-16 0 0 0 0,-17 2 0 0 0,-13-2 0 0 0,-8-1 0 0 0,-3-2 0 0 0,0-3 0 0 0,6-2 0 0 0,10-2 0 0 0,7-1 0 0 0,9-1 0 0 0,6 0 0 0 0,8-1 0 0 0,3 1 0 0 0,2-4 0 0 0,1-1 0 0 0,1 1 0 0 0,1 0 0 0 0,1 2 0 0 0,1 0 0 0 0,-1 2 0 0 0,-1-1 0 0 0,0-2 0 0 0,-1-1 0 0 0,-2 0 0 0 0,1 1 0 0 0,-1 0 0 0 0,4-1 0 0 0,0-1 0 0 0,-1 0 0 0 0,0 2 0 0 0,-2 0 0 0 0,-1 2 0 0 0,-1 1 0 0 0,0-1 0 0 0,1 1 0 0 0,0 1 0 0 0,1-1 0 0 0,2 0 0 0 0,-1 0 0 0 0,0 0 0 0 0,2 0 0 0 0,-2 0 0 0 0,2 0 0 0 0,-2 0 0 0 0,0 0 0 0 0,-1 0 0 0 0,-1 0 0 0 0,0 0 0 0 0,-1 0 0 0 0,1 0 0 0 0,0 0 0 0 0,0 0 0 0 0,1 0 0 0 0,2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13912 11775 16383 0 0,'7'0'0'0'0,"21"0"0"0"0,51-3 0 0 0,64-8 0 0 0,58-6 0 0 0,61 1 0 0 0,37 3 0 0 0,-11 3 0 0 0,-38 7 0 0 0,-50 4 0 0 0,-58 5 0 0 0,-44 5 0 0 0,-41 4 0 0 0,-25-1 0 0 0,-17-2 0 0 0,-13-1 0 0 0,-32 6 0 0 0,-43 2 0 0 0,-49 5 0 0 0,-44-2 0 0 0,-27-4 0 0 0,-1-6 0 0 0,16-4 0 0 0,30-4 0 0 0,36-3 0 0 0,50-1 0 0 0,69-11 0 0 0,80-13 0 0 0,95-19 0 0 0,100-13 0 0 0,92 0 0 0 0,115 10 0 0 0,38 29 0 0 0,7 51 0 0 0,-62 35 0 0 0,-94 15 0 0 0,-105 2 0 0 0,-88-16 0 0 0,-43-18 0 0 0,-9-23 0 0 0,24-18 0 0 0,37-15 0 0 0,37-7 0 0 0,1-1 0 0 0,-22 1 0 0 0,-41 2 0 0 0,-45 3 0 0 0,-55 3 0 0 0,-64-2 0 0 0,-78 0 0 0 0,-72 1 0 0 0,-42 1 0 0 0,-15 1 0 0 0,9 1 0 0 0,25 1 0 0 0,34 3 0 0 0,33 2 0 0 0,31-1 0 0 0,33 0 0 0 0,53-2 0 0 0,78 0 0 0 0,65-1 0 0 0,53-1 0 0 0,17 0 0 0 0,-14 0 0 0 0,-37 3 0 0 0,-45 1 0 0 0,-56 5 0 0 0,-82 4 0 0 0,-103-1 0 0 0,-79-2 0 0 0,-59-9 0 0 0,-17-12 0 0 0,0-10 0 0 0,21-9 0 0 0,35 1 0 0 0,41 4 0 0 0,43 5 0 0 0,35 6 0 0 0,30 6 0 0 0,21 4 0 0 0,13 3 0 0 0,8-2 0 0 0,4-2 0 0 0,2-3 0 0 0,1-3 0 0 0,1-1 0 0 0,3-1 0 0 0,1-3 0 0 0,2-2 0 0 0,2-1 0 0 0,3-3 0 0 0,12-6 0 0 0,20-4 0 0 0,29-3 0 0 0,22 0 0 0 0,14 7 0 0 0,17 8 0 0 0,4 7 0 0 0,-4 6 0 0 0,-6 5 0 0 0,-13 4 0 0 0,-16 5 0 0 0,-19 2 0 0 0,-13 2 0 0 0,-9 3 0 0 0,-5 2 0 0 0,-1-1 0 0 0,0 0 0 0 0,-3 0 0 0 0,-5-1 0 0 0,-3-1 0 0 0,-6 1 0 0 0,-6 0 0 0 0,-9-1 0 0 0,-20 2 0 0 0,-29 0 0 0 0,-32 0 0 0 0,-33-3 0 0 0,-27-2 0 0 0,-17-4 0 0 0,-1-3 0 0 0,9-1 0 0 0,19-2 0 0 0,25 0 0 0 0,27-4 0 0 0,26-5 0 0 0,44-3 0 0 0,51-7 0 0 0,61-10 0 0 0,65-3 0 0 0,74 3 0 0 0,48 7 0 0 0,15 14 0 0 0,8 25 0 0 0,-16 25 0 0 0,-43 15 0 0 0,-52 5 0 0 0,-50-5 0 0 0,-52-10 0 0 0,-46-12 0 0 0,-37-13 0 0 0,-25-10 0 0 0,-21-7 0 0 0,-33-5 0 0 0,-40-1 0 0 0,-43-2 0 0 0,-31 1 0 0 0,-5 0 0 0 0,10 0 0 0 0,20 1 0 0 0,26-3 0 0 0,24 0 0 0 0,21-4 0 0 0,21 0 0 0 0,16 2 0 0 0,16-2 0 0 0,34-3 0 0 0,56-3 0 0 0,80-2 0 0 0,69-1 0 0 0,57 1 0 0 0,39 4 0 0 0,10 4 0 0 0,-16 3 0 0 0,-40 3 0 0 0,-45 1 0 0 0,-50 1 0 0 0,-44 1 0 0 0,-40 3 0 0 0,-31 5 0 0 0,-28 0 0 0 0,-33-5 0 0 0,-51-12 0 0 0,-46-12 0 0 0,-45-6 0 0 0,-35-2 0 0 0,-26 4 0 0 0,-14 6 0 0 0,5 6 0 0 0,15 5 0 0 0,27 4 0 0 0,40 2 0 0 0,40 2 0 0 0,39 0 0 0 0,50 0 0 0 0,62 0 0 0 0,72 0 0 0 0,71 0 0 0 0,45-1 0 0 0,8 0 0 0 0,-18 0 0 0 0,-40 0 0 0 0,-43 0 0 0 0,-57 0 0 0 0,-57 0 0 0 0,-49 0 0 0 0,-38 0 0 0 0,-21 0 0 0 0,-11-3 0 0 0,-1-2 0 0 0,2-2 0 0 0,4-1 0 0 0,7 1 0 0 0,12 2 0 0 0,14 2 0 0 0,16 1 0 0 0,37 1 0 0 0,63 1 0 0 0,57 0 0 0 0,49 7 0 0 0,38 9 0 0 0,23 15 0 0 0,-3 9 0 0 0,-19 2 0 0 0,-36-3 0 0 0,-45-8 0 0 0,-44-9 0 0 0,-37-10 0 0 0,-28-12 0 0 0,-22-8 0 0 0,-11-6 0 0 0,-8-1 0 0 0,-8-1 0 0 0,-10-5 0 0 0,-16-5 0 0 0,-13-5 0 0 0,-14-4 0 0 0,-7 1 0 0 0,-3 3 0 0 0,6 6 0 0 0,8 8 0 0 0,11 7 0 0 0,15 4 0 0 0,18 4 0 0 0,31 3 0 0 0,38 3 0 0 0,41 12 0 0 0,25 10 0 0 0,13 6 0 0 0,-3 2 0 0 0,-16-1 0 0 0,-17-8 0 0 0,-20-6 0 0 0,-13-8 0 0 0,-12-5 0 0 0,-9 0 0 0 0,-7-2 0 0 0,-4-1 0 0 0,-3-1 0 0 0,-4-4 0 0 0,-4-8 0 0 0,-3-7 0 0 0,-3-2 0 0 0,1 1 0 0 0,2 4 0 0 0,4 4 0 0 0,2 4 0 0 0,4-1 0 0 0,-2-1 0 0 0,1-1 0 0 0,-2 0 0 0 0,-1 1 0 0 0,-2 5 0 0 0,-3 10 0 0 0,-2 7 0 0 0,-2 8 0 0 0,2 6 0 0 0,0 20 0 0 0,0 10 0 0 0,2 6 0 0 0,1-1 0 0 0,-2-5 0 0 0,-1-9 0 0 0,-1-9 0 0 0,-2-9 0 0 0,0-5 0 0 0,-1-6 0 0 0,0-3 0 0 0,-1-1 0 0 0,1-1 0 0 0,0 1 0 0 0,0 0 0 0 0,0 2 0 0 0,0 4 0 0 0,-1 2 0 0 0,1 1 0 0 0,0 0 0 0 0,1 2 0 0 0,-1-1 0 0 0,-4-1 0 0 0,0-1 0 0 0,0-3 0 0 0,0-7 0 0 0,2-16 0 0 0,0-21 0 0 0,1-19 0 0 0,1-11 0 0 0,0-4 0 0 0,0-1 0 0 0,0-1 0 0 0,1-4 0 0 0,-5-7 0 0 0,-3-3 0 0 0,-2-1 0 0 0,-2 1 0 0 0,-2 6 0 0 0,0 11 0 0 0,3 11 0 0 0,0 14 0 0 0,1 8 0 0 0,-1 5 0 0 0,2 2 0 0 0,-2 4 0 0 0,-2 4 0 0 0,-4 1 0 0 0,-2 1 0 0 0,-2 3 0 0 0,0 1 0 0 0,-4 1 0 0 0,-4 1 0 0 0,-1 0 0 0 0,-2 0 0 0 0,0 1 0 0 0,0-1 0 0 0,2 0 0 0 0,5 4 0 0 0,7 7 0 0 0,13 8 0 0 0,11 15 0 0 0,10 18 0 0 0,3 17 0 0 0,-2 10 0 0 0,-5 5 0 0 0,-4 4 0 0 0,-3 2 0 0 0,-3-3 0 0 0,-3-4 0 0 0,0-8 0 0 0,-1-6 0 0 0,1-8 0 0 0,-1-8 0 0 0,0-6 0 0 0,1-9 0 0 0,0-8 0 0 0,-1-6 0 0 0,5-8 0 0 0,4-6 0 0 0,10-2 0 0 0,10 2 0 0 0,13 1 0 0 0,6 2 0 0 0,-2 2 0 0 0,-5-1 0 0 0,-9-1 0 0 0,-7-2 0 0 0,-7 1 0 0 0,-4-2 0 0 0,-1-3 0 0 0,0 0 0 0 0,1 0 0 0 0,-1 2 0 0 0,-4 2 0 0 0,-2 2 0 0 0,-2 3 0 0 0,-2 2 0 0 0,-5-3 0 0 0,-5-3 0 0 0,-4-5 0 0 0,-2-2 0 0 0,-2-3 0 0 0,0-1 0 0 0,-1-2 0 0 0,1 1 0 0 0,0-1 0 0 0,0 0 0 0 0,-1 1 0 0 0,1-1 0 0 0,-1 1 0 0 0,1 0 0 0 0,0 0 0 0 0,-1 0 0 0 0,-4 0 0 0 0,-5 0 0 0 0,-12 0 0 0 0,-12 0 0 0 0,-14 0 0 0 0,-15 0 0 0 0,-12 0 0 0 0,-9-3 0 0 0,1-2 0 0 0,5-2 0 0 0,12-1 0 0 0,15 1 0 0 0,18 2 0 0 0,12 2 0 0 0,13-2 0 0 0,4 0 0 0 0,-11 0 0 0 0,-21 2 0 0 0,-28 1 0 0 0,-27 1 0 0 0,-41 0 0 0 0,-40-5 0 0 0,-11-6 0 0 0,2-4 0 0 0,19 0 0 0 0,26 4 0 0 0,36 0 0 0 0,30 2 0 0 0,28 3 0 0 0,20-2 0 0 0,8 1 0 0 0,-16 1 0 0 0,-22 3 0 0 0,-30 1 0 0 0,-52 1 0 0 0,-43 2 0 0 0,-26-7 0 0 0,0-6 0 0 0,11-4 0 0 0,20 0 0 0 0,30 4 0 0 0,34 0 0 0 0,35 3 0 0 0,29-1 0 0 0,23 2 0 0 0,-17 2 0 0 0,-43 3 0 0 0,-53 1 0 0 0,-89-1 0 0 0,-87-11 0 0 0,-38-9 0 0 0,-7-3 0 0 0,16 2 0 0 0,47 5 0 0 0,58 7 0 0 0,59 5 0 0 0,55 4 0 0 0,44 3 0 0 0,33 1 0 0 0,0 1 0 0 0,-23 0 0 0 0,-38 4 0 0 0,-51 3 0 0 0,-61 1 0 0 0,-23-1 0 0 0,4-2 0 0 0,35-2 0 0 0,51-1 0 0 0,57-2 0 0 0,53-4 0 0 0,53-9 0 0 0,40-4 0 0 0,34-8 0 0 0,14 2 0 0 0,2 0 0 0 0,-6 1 0 0 0,-11-3 0 0 0,-11-3 0 0 0,-9-8 0 0 0,-3-5 0 0 0,0-8 0 0 0,-1 0 0 0 0,-2 2 0 0 0,-2 5 0 0 0,-2 5 0 0 0,-5 9 0 0 0,-16 9 0 0 0,-24 8 0 0 0,-32 9 0 0 0,-36 7 0 0 0,-23 7 0 0 0,-12 1 0 0 0,-4-2 0 0 0,8-4 0 0 0,18 2 0 0 0,20-2 0 0 0,18-3 0 0 0,13-1 0 0 0,13-5 0 0 0,10-5 0 0 0,7-6 0 0 0,10-10 0 0 0,28-15 0 0 0,28-15 0 0 0,20-4 0 0 0,13-4 0 0 0,4 3 0 0 0,-13 10 0 0 0,-18 14 0 0 0,-21 15 0 0 0,-17 14 0 0 0,-18 15 0 0 0,-18 15 0 0 0,-10 16 0 0 0,-10 15 0 0 0,-4 4 0 0 0,0 6 0 0 0,1-3 0 0 0,5-9 0 0 0,7-7 0 0 0,3-11 0 0 0,3-9 0 0 0,5-12 0 0 0,2-16 0 0 0,16-21 0 0 0,32-21 0 0 0,49-12 0 0 0,38-1 0 0 0,24 9 0 0 0,-5 12 0 0 0,-23 15 0 0 0,-33 23 0 0 0,-50 28 0 0 0,-48 22 0 0 0,-34 8 0 0 0,-20 0 0 0 0,-8-7 0 0 0,18-15 0 0 0,44-33 0 0 0,51-29 0 0 0,39-19 0 0 0,21-8 0 0 0,3 4 0 0 0,-25 11 0 0 0,-50 22 0 0 0,-53 24 0 0 0,-49 15 0 0 0,-31 10 0 0 0,-13-1 0 0 0,2-7 0 0 0,18-8 0 0 0,21-7 0 0 0,22-11 0 0 0,19-8 0 0 0,15-6 0 0 0,13-3 0 0 0,0 3 0 0 0,-13 5 0 0 0,-24 8 0 0 0,-26 3 0 0 0,-18 1 0 0 0,-5-1 0 0 0,5-1 0 0 0,29-4 0 0 0,57-13 0 0 0,75-13 0 0 0,94-16 0 0 0,73-5 0 0 0,63 4 0 0 0,28 7 0 0 0,-17 12 0 0 0,-44 8 0 0 0,-67 8 0 0 0,-64 5 0 0 0,-55 3 0 0 0,-45 2 0 0 0,-54 6 0 0 0,-49 16 0 0 0,-40 24 0 0 0,-32 17 0 0 0,-22 7 0 0 0,-13-5 0 0 0,-1-11 0 0 0,10-14 0 0 0,24-17 0 0 0,30-17 0 0 0,33-10 0 0 0,38-10 0 0 0,61-12 0 0 0,98-12 0 0 0,125-3 0 0 0,109 5 0 0 0,24 14 0 0 0,-34 22 0 0 0,-70 16 0 0 0,-83 9 0 0 0,-101 0 0 0 0,-122-5 0 0 0,-116-23 0 0 0,-94-31 0 0 0,-52-26 0 0 0,-8-12 0 0 0,17-2 0 0 0,39 8 0 0 0,46 16 0 0 0,49 15 0 0 0,45 13 0 0 0,35 11 0 0 0,32 6 0 0 0,51 4 0 0 0,79 2 0 0 0,96 0 0 0 0,71 3 0 0 0,50 7 0 0 0,-1 5 0 0 0,-35 3 0 0 0,-53-3 0 0 0,-63-4 0 0 0,-63-4 0 0 0,-72-15 0 0 0,-68-15 0 0 0,-47-12 0 0 0,-26-3 0 0 0,-3 0 0 0 0,7 4 0 0 0,16 6 0 0 0,16 6 0 0 0,19 6 0 0 0,14 5 0 0 0,23 4 0 0 0,47 9 0 0 0,62 14 0 0 0,73 20 0 0 0,42 18 0 0 0,7 4 0 0 0,-16 3 0 0 0,-35-6 0 0 0,-45-12 0 0 0,-51-9 0 0 0,-60-11 0 0 0,-64-11 0 0 0,-52-7 0 0 0,-40-15 0 0 0,-21-17 0 0 0,-8-10 0 0 0,11-3 0 0 0,18 0 0 0 0,28 3 0 0 0,33 4 0 0 0,27 8 0 0 0,28 6 0 0 0,33 7 0 0 0,47 5 0 0 0,56 3 0 0 0,51 1 0 0 0,23 2 0 0 0,2 2 0 0 0,-22 5 0 0 0,-38 3 0 0 0,-61 3 0 0 0,-90 2 0 0 0,-97-2 0 0 0,-71-4 0 0 0,-52-6 0 0 0,-35-8 0 0 0,-7-6 0 0 0,24 0 0 0 0,36 0 0 0 0,34 2 0 0 0,42 2 0 0 0,41 2 0 0 0,35 2 0 0 0,28 1 0 0 0,25-3 0 0 0,17-8 0 0 0,11-8 0 0 0,6-15 0 0 0,3-7 0 0 0,4-5 0 0 0,4 0 0 0 0,6 4 0 0 0,3 6 0 0 0,12 3 0 0 0,9 6 0 0 0,12 1 0 0 0,15 6 0 0 0,13 2 0 0 0,16 5 0 0 0,14 4 0 0 0,24 8 0 0 0,28 24 0 0 0,13 26 0 0 0,6 23 0 0 0,1 20 0 0 0,-3 4 0 0 0,-3-3 0 0 0,-2-9 0 0 0,-5-7 0 0 0,-7-10 0 0 0,-16-9 0 0 0,-27-12 0 0 0,-30-10 0 0 0,-44-12 0 0 0,-76-25 0 0 0,-77-37 0 0 0,-38-22 0 0 0,-17-14 0 0 0,5-1 0 0 0,25 10 0 0 0,40 14 0 0 0,65 17 0 0 0,86 17 0 0 0,77 26 0 0 0,61 26 0 0 0,33 19 0 0 0,8 9 0 0 0,-15 6 0 0 0,-39-6 0 0 0,-45-7 0 0 0,-43-10 0 0 0,-48-12 0 0 0,-89-20 0 0 0,-64-14 0 0 0,-32-8 0 0 0,0-2 0 0 0,21 0 0 0 0,25 2 0 0 0,42 3 0 0 0,89 1 0 0 0,123 12 0 0 0,121 25 0 0 0,61 20 0 0 0,9 7 0 0 0,-30 0 0 0 0,-56-6 0 0 0,-71-13 0 0 0,-68-16 0 0 0,-67-13 0 0 0,-67-8 0 0 0,-60-8 0 0 0,-42-7 0 0 0,-27-4 0 0 0,-11-4 0 0 0,2-5 0 0 0,12-2 0 0 0,15 0 0 0 0,16 0 0 0 0,18 1 0 0 0,20 3 0 0 0,33 3 0 0 0,64 6 0 0 0,95 6 0 0 0,143 19 0 0 0,90 32 0 0 0,24 25 0 0 0,-31 7 0 0 0,-64-2 0 0 0,-77-11 0 0 0,-80-16 0 0 0,-96-19 0 0 0,-108-35 0 0 0,-107-42 0 0 0,-89-43 0 0 0,-64-36 0 0 0,-8-12 0 0 0,34 8 0 0 0,51 20 0 0 0,58 26 0 0 0,59 27 0 0 0,58 24 0 0 0,88 17 0 0 0,143 23 0 0 0,117 26 0 0 0,103 38 0 0 0,34 28 0 0 0,-27 14 0 0 0,-54-3 0 0 0,-75-14 0 0 0,-77-24 0 0 0,-70-30 0 0 0,-88-45 0 0 0,-86-46 0 0 0,-79-36 0 0 0,-44-15 0 0 0,-20-2 0 0 0,9 13 0 0 0,32 19 0 0 0,57 22 0 0 0,95 20 0 0 0,117 28 0 0 0,84 25 0 0 0,45 18 0 0 0,9 12 0 0 0,-15 4 0 0 0,-34-6 0 0 0,-43-11 0 0 0,-44-10 0 0 0,-34-9 0 0 0,-37-9 0 0 0,-56-5 0 0 0,-47-6 0 0 0,-35-1 0 0 0,-23-5 0 0 0,-2-5 0 0 0,11 0 0 0 0,16-3 0 0 0,22 2 0 0 0,21 3 0 0 0,19 2 0 0 0,20 2 0 0 0,37 2 0 0 0,47 2 0 0 0,53 0 0 0 0,47 0 0 0 0,29 7 0 0 0,3 9 0 0 0,-16 12 0 0 0,-30 5 0 0 0,-37-2 0 0 0,-38-4 0 0 0,-30-4 0 0 0,-23-4 0 0 0,-25 5 0 0 0,-24 9 0 0 0,-27 11 0 0 0,-18 6 0 0 0,-12-3 0 0 0,-5-6 0 0 0,7-10 0 0 0,11-10 0 0 0,15-9 0 0 0,19-6 0 0 0,34-8 0 0 0,34-10 0 0 0,35-3 0 0 0,28-2 0 0 0,8 2 0 0 0,-3-1 0 0 0,-14 4 0 0 0,-17 3 0 0 0,-13 3 0 0 0,-12 3 0 0 0,-9 1 0 0 0,-12 2 0 0 0,-20 4 0 0 0,-25 4 0 0 0,-30 2 0 0 0,-27-2 0 0 0,-24-9 0 0 0,-16-13 0 0 0,-2-10 0 0 0,12-4 0 0 0,21 0 0 0 0,23 5 0 0 0,23 2 0 0 0,26 6 0 0 0,33 1 0 0 0,42 0 0 0 0,40 3 0 0 0,28 2 0 0 0,20 4 0 0 0,-2 5 0 0 0,-14 7 0 0 0,-24 3 0 0 0,-27 1 0 0 0,-31-1 0 0 0,-35-4 0 0 0,-47-14 0 0 0,-38-24 0 0 0,-34-26 0 0 0,-30-23 0 0 0,-11-18 0 0 0,6-6 0 0 0,20 5 0 0 0,27 12 0 0 0,29 18 0 0 0,28 17 0 0 0,22 18 0 0 0,37 15 0 0 0,39 11 0 0 0,27 6 0 0 0,18 8 0 0 0,2 10 0 0 0,-11 4 0 0 0,-16 3 0 0 0,-15 3 0 0 0,-15 2 0 0 0,-12 2 0 0 0,-13-1 0 0 0,-9 6 0 0 0,-8 0 0 0 0,-16-2 0 0 0,-16-2 0 0 0,-10-7 0 0 0,-6-7 0 0 0,4-4 0 0 0,16-4 0 0 0,34 0 0 0 0,46 2 0 0 0,25 2 0 0 0,20 0 0 0 0,1-3 0 0 0,-12-2 0 0 0,-19-3 0 0 0,-19-2 0 0 0,-22-5 0 0 0,-26-7 0 0 0,-31-10 0 0 0,-35-5 0 0 0,-33-4 0 0 0,-18-1 0 0 0,-3 5 0 0 0,11 6 0 0 0,19 7 0 0 0,32 5 0 0 0,46 4 0 0 0,49 3 0 0 0,37 1 0 0 0,21 0 0 0 0,7 0 0 0 0,-8 0 0 0 0,-18 0 0 0 0,-21 0 0 0 0,-20-4 0 0 0,-28-5 0 0 0,-25-7 0 0 0,-22-5 0 0 0,-17 2 0 0 0,-11 3 0 0 0,-7 4 0 0 0,-10 5 0 0 0,-4 6 0 0 0,-3 5 0 0 0,-1 5 0 0 0,-6 2 0 0 0,4-3 0 0 0,3-1 0 0 0,3-3 0 0 0,2 1 0 0 0,4 0 0 0 0,-1-2 0 0 0,2-1 0 0 0,-3-1 0 0 0,-1-1 0 0 0,0 0 0 0 0,7-1 0 0 0,11-1 0 0 0,14 1 0 0 0,18 0 0 0 0,15-3 0 0 0,9-4 0 0 0,6-2 0 0 0,6 0 0 0 0,11 1 0 0 0,9 3 0 0 0,8 1 0 0 0,0 3 0 0 0,-5 3 0 0 0,-9 5 0 0 0,-32 4 0 0 0,-51 6 0 0 0,-60 5 0 0 0,-57-2 0 0 0,-44-5 0 0 0,-8-4 0 0 0,3-5 0 0 0,25 0 0 0 0,33 1 0 0 0,37 0 0 0 0,30 3 0 0 0,29 1 0 0 0,22 1 0 0 0,19 0 0 0 0,16 2 0 0 0,14-2 0 0 0,21 1 0 0 0,24 5 0 0 0,15 5 0 0 0,12 7 0 0 0,-3 0 0 0 0,-8-4 0 0 0,-12-4 0 0 0,-16-5 0 0 0,-27-6 0 0 0,-29-4 0 0 0,-31-4 0 0 0,-23-3 0 0 0,-13 0 0 0 0,-4-4 0 0 0,1-2 0 0 0,8 1 0 0 0,16-3 0 0 0,13 1 0 0 0,16 1 0 0 0,8 2 0 0 0,-3-2 0 0 0,-12-4 0 0 0,-20-9 0 0 0,-21-9 0 0 0,-16-5 0 0 0,-8-9 0 0 0,-2-2 0 0 0,6 1 0 0 0,12 5 0 0 0,16 8 0 0 0,20 10 0 0 0,16 8 0 0 0,20 6 0 0 0,31 5 0 0 0,38 1 0 0 0,38 2 0 0 0,24 0 0 0 0,9-1 0 0 0,1 4 0 0 0,-12 3 0 0 0,-12 3 0 0 0,-17 0 0 0 0,-19-2 0 0 0,-15-3 0 0 0,-13-5 0 0 0,-21-6 0 0 0,-28-6 0 0 0,-30-8 0 0 0,-26-3 0 0 0,-19-2 0 0 0,-10 0 0 0 0,1 4 0 0 0,6 6 0 0 0,9 4 0 0 0,11 5 0 0 0,9 0 0 0 0,8 0 0 0 0,7-2 0 0 0,8-3 0 0 0,8 0 0 0 0,8-1 0 0 0,6 2 0 0 0,6 3 0 0 0,2 1 0 0 0,6 0 0 0 0,1-1 0 0 0,3-2 0 0 0,1 1 0 0 0,2-3 0 0 0,2-2 0 0 0,2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13823 12376 16383 0 0,'3'0'0'0'0,"13"0"0"0"0,31 0 0 0 0,34 0 0 0 0,40 0 0 0 0,40 0 0 0 0,25 0 0 0 0,10 0 0 0 0,-5 3 0 0 0,-18 5 0 0 0,-22 7 0 0 0,-27 5 0 0 0,-27 2 0 0 0,-27-3 0 0 0,-23-1 0 0 0,-15-3 0 0 0,-23-5 0 0 0,-33 0 0 0 0,-46 1 0 0 0,-50-2 0 0 0,-49-1 0 0 0,-29-3 0 0 0,-14-5 0 0 0,12-3 0 0 0,26-4 0 0 0,29-1 0 0 0,36 1 0 0 0,34 2 0 0 0,31-1 0 0 0,40-3 0 0 0,51-6 0 0 0,53-7 0 0 0,64-7 0 0 0,54 2 0 0 0,36 5 0 0 0,11 7 0 0 0,-18 5 0 0 0,-36 5 0 0 0,-39 3 0 0 0,-43 2 0 0 0,-40 1 0 0 0,-33 0 0 0 0,-23 1 0 0 0,-16 2 0 0 0,-12 4 0 0 0,-9 3 0 0 0,-20-1 0 0 0,-30-1 0 0 0,-18-3 0 0 0,-14-2 0 0 0,-3-2 0 0 0,11-2 0 0 0,16 0 0 0 0,24 0 0 0 0,39 0 0 0 0,43-1 0 0 0,40 1 0 0 0,26-1 0 0 0,11 1 0 0 0,-5 0 0 0 0,-16 0 0 0 0,-14 0 0 0 0,-13 0 0 0 0,-1 0 0 0 0,-4 0 0 0 0,-2 4 0 0 0,-7 0 0 0 0,-6 0 0 0 0,-3 0 0 0 0,11-2 0 0 0,15 0 0 0 0,14-2 0 0 0,19 1 0 0 0,17-1 0 0 0,4 0 0 0 0,-4 2 0 0 0,-18 4 0 0 0,-20 1 0 0 0,-21 2 0 0 0,-20 1 0 0 0,-17 1 0 0 0,-13 2 0 0 0,-14-1 0 0 0,-20 0 0 0 0,-28 3 0 0 0,-32-3 0 0 0,-30 1 0 0 0,-27-2 0 0 0,-10-3 0 0 0,-4-3 0 0 0,11-5 0 0 0,15-3 0 0 0,22-5 0 0 0,21-3 0 0 0,20-1 0 0 0,19 3 0 0 0,16-2 0 0 0,13 3 0 0 0,20-2 0 0 0,25 1 0 0 0,19 2 0 0 0,18 3 0 0 0,13 1 0 0 0,13 2 0 0 0,0 2 0 0 0,-2 6 0 0 0,-8 4 0 0 0,-8 0 0 0 0,-12-1 0 0 0,-13-3 0 0 0,-10-3 0 0 0,12-1 0 0 0,25 2 0 0 0,36 3 0 0 0,18 3 0 0 0,3 4 0 0 0,-12-1 0 0 0,-24-3 0 0 0,-27-3 0 0 0,-28-3 0 0 0,-30-2 0 0 0,-23-2 0 0 0,-15-1 0 0 0,-4-4 0 0 0,10-4 0 0 0,16-5 0 0 0,26-3 0 0 0,17-2 0 0 0,19 2 0 0 0,5 4 0 0 0,4 3 0 0 0,-4 4 0 0 0,-6 6 0 0 0,-11 3 0 0 0,-10 0 0 0 0,-3 0 0 0 0,5 0 0 0 0,7-2 0 0 0,6-1 0 0 0,5 0 0 0 0,-1-1 0 0 0,-5 0 0 0 0,-9 0 0 0 0,-9 0 0 0 0,2-1 0 0 0,11 1 0 0 0,15 0 0 0 0,5 0 0 0 0,4 0 0 0 0,0 0 0 0 0,-3 0 0 0 0,-6 0 0 0 0,-9 3 0 0 0,-9 2 0 0 0,-10 2 0 0 0,-5 1 0 0 0,-1-1 0 0 0,8-2 0 0 0,4-2 0 0 0,4-4 0 0 0,1-3 0 0 0,-1 0 0 0 0,-5 0 0 0 0,-5-1 0 0 0,1 1 0 0 0,10 0 0 0 0,11 1 0 0 0,12 4 0 0 0,4 3 0 0 0,-4 0 0 0 0,-12-1 0 0 0,-11 0 0 0 0,-2-2 0 0 0,6 0 0 0 0,13 0 0 0 0,6-1 0 0 0,4 0 0 0 0,-1 0 0 0 0,-6 0 0 0 0,-11 3 0 0 0,-9 1 0 0 0,-6 0 0 0 0,3 0 0 0 0,1-2 0 0 0,-1 0 0 0 0,-4-2 0 0 0,-8 1 0 0 0,-6-1 0 0 0,0 0 0 0 0,11-1 0 0 0,10 1 0 0 0,9 3 0 0 0,6 5 0 0 0,5 4 0 0 0,-3 0 0 0 0,-5-2 0 0 0,-6-3 0 0 0,-9-2 0 0 0,-3-2 0 0 0,-1-2 0 0 0,-1-1 0 0 0,-1 0 0 0 0,-3-1 0 0 0,-4 1 0 0 0,-4 3 0 0 0,0 1 0 0 0,-1 0 0 0 0,1-1 0 0 0,3-1 0 0 0,2 0 0 0 0,0-1 0 0 0,-4-1 0 0 0,-2 0 0 0 0,-3 0 0 0 0,4 0 0 0 0,7 3 0 0 0,5 1 0 0 0,2 4 0 0 0,-3-1 0 0 0,-4 0 0 0 0,-6-2 0 0 0,-4-2 0 0 0,-5-1 0 0 0,-3-1 0 0 0,-1-1 0 0 0,1 0 0 0 0,-2 0 0 0 0,1-1 0 0 0,1 1 0 0 0,0 0 0 0 0,0 0 0 0 0,0-1 0 0 0,-1 1 0 0 0,0 0 0 0 0,0 0 0 0 0,-1 0 0 0 0,-2-3 0 0 0,-1-1 0 0 0,-2-4 0 0 0,4 0 0 0 0,2-1 0 0 0,1 2 0 0 0,2 1 0 0 0,0 1 0 0 0,1 0 0 0 0,3-1 0 0 0,0 1 0 0 0,0 2 0 0 0,-3 1 0 0 0,-1 1 0 0 0,0 0 0 0 0,-2 1 0 0 0,-1 1 0 0 0,-1-1 0 0 0,0 0 0 0 0,-5 0 0 0 0,-18 0 0 0 0,-16 1 0 0 0,-19-1 0 0 0,-18 0 0 0 0,-15 0 0 0 0,-12 0 0 0 0,0 0 0 0 0,5 0 0 0 0,10 0 0 0 0,12 0 0 0 0,8 3 0 0 0,11 1 0 0 0,5 4 0 0 0,3 0 0 0 0,0-2 0 0 0,-4 3 0 0 0,-4-2 0 0 0,-6-1 0 0 0,-10 2 0 0 0,-3-1 0 0 0,0-2 0 0 0,6-1 0 0 0,6-1 0 0 0,8-2 0 0 0,8-1 0 0 0,7 0 0 0 0,3 0 0 0 0,3 0 0 0 0,-2 0 0 0 0,0-1 0 0 0,-1 1 0 0 0,0 0 0 0 0,0 0 0 0 0,3 0 0 0 0,1 0 0 0 0,2 0 0 0 0,3-3 0 0 0,1-2 0 0 0,-4 1 0 0 0,-9 1 0 0 0,-10 0 0 0 0,-12-2 0 0 0,-5 0 0 0 0,3-3 0 0 0,4 0 0 0 0,6 2 0 0 0,11-2 0 0 0,5 0 0 0 0,9 0 0 0 0,2 1 0 0 0,-3 2 0 0 0,-5 1 0 0 0,-6 2 0 0 0,-5 1 0 0 0,-1 1 0 0 0,3 0 0 0 0,6-2 0 0 0,7-4 0 0 0,3 0 0 0 0,-6 0 0 0 0,-12 1 0 0 0,-15 2 0 0 0,-9 1 0 0 0,-6 1 0 0 0,6 0 0 0 0,8 1 0 0 0,9 1 0 0 0,11-4 0 0 0,8-1 0 0 0,-1 0 0 0 0,-5 1 0 0 0,-9 1 0 0 0,-2 0 0 0 0,2 2 0 0 0,4-1 0 0 0,10 1 0 0 0,19 0 0 0 0,23 0 0 0 0,21 4 0 0 0,13 1 0 0 0,5-1 0 0 0,-2-1 0 0 0,-6 2 0 0 0,-5-1 0 0 0,-8 0 0 0 0,-7-1 0 0 0,-6-2 0 0 0,-6 0 0 0 0,-3 0 0 0 0,-4 1 0 0 0,-5 4 0 0 0,-6 1 0 0 0,-14 2 0 0 0,-15 0 0 0 0,-13 2 0 0 0,-13-1 0 0 0,-7-3 0 0 0,-4-1 0 0 0,-2-3 0 0 0,4-2 0 0 0,9 0 0 0 0,6-5 0 0 0,12-4 0 0 0,9-1 0 0 0,8-2 0 0 0,4 0 0 0 0,7 3 0 0 0,9 2 0 0 0,14 5 0 0 0,17 4 0 0 0,17 4 0 0 0,9 4 0 0 0,2 1 0 0 0,-3 1 0 0 0,-9-2 0 0 0,-10-2 0 0 0,-14-3 0 0 0,-17-2 0 0 0,-17-3 0 0 0,-17-4 0 0 0,-14-5 0 0 0,-10-1 0 0 0,-4-2 0 0 0,2 0 0 0 0,-5 3 0 0 0,2 2 0 0 0,2 2 0 0 0,5 2 0 0 0,6 1 0 0 0,8 5 0 0 0,5 0 0 0 0,9 4 0 0 0,3 0 0 0 0,4-1 0 0 0,-7-2 0 0 0,-10-1 0 0 0,-17-3 0 0 0,-13 0 0 0 0,-10-1 0 0 0,-9 0 0 0 0,4 0 0 0 0,12-1 0 0 0,16-2 0 0 0,16-8 0 0 0,10-2 0 0 0,2 2 0 0 0,-13 2 0 0 0,-17 0 0 0 0,-20-9 0 0 0,-12-5 0 0 0,-2-1 0 0 0,6 2 0 0 0,12 6 0 0 0,14 6 0 0 0,15 0 0 0 0,14-4 0 0 0,8 1 0 0 0,-4 1 0 0 0,-9 4 0 0 0,-3 6 0 0 0,-3 7 0 0 0,-3 6 0 0 0,1 1 0 0 0,8 0 0 0 0,10-1 0 0 0,16-3 0 0 0,10-2 0 0 0,11 0 0 0 0,9 0 0 0 0,6-1 0 0 0,4-2 0 0 0,1-1 0 0 0,4-1 0 0 0,3 2 0 0 0,1 2 0 0 0,-1 2 0 0 0,-2 0 0 0 0,-5 0 0 0 0,-7 0 0 0 0,-10 2 0 0 0,-8 3 0 0 0,-13 3 0 0 0,-11-2 0 0 0,-17 1 0 0 0,-11 1 0 0 0,-9-2 0 0 0,-1-3 0 0 0,4-3 0 0 0,7-3 0 0 0,5-2 0 0 0,5-2 0 0 0,4 0 0 0 0,9-1 0 0 0,16 1 0 0 0,19-1 0 0 0,11 1 0 0 0,7-1 0 0 0,0 1 0 0 0,0 0 0 0 0,-3 0 0 0 0,-5 0 0 0 0,-6 0 0 0 0,-4 0 0 0 0,-2 0 0 0 0,-8 0 0 0 0,-12 0 0 0 0,-17 0 0 0 0,-15 0 0 0 0,-12 0 0 0 0,-9 0 0 0 0,-5 0 0 0 0,-2 0 0 0 0,-1 0 0 0 0,4 0 0 0 0,1 0 0 0 0,8 0 0 0 0,4 0 0 0 0,7 0 0 0 0,6 0 0 0 0,6 0 0 0 0,-1 0 0 0 0,3 0 0 0 0,1 0 0 0 0,-1 0 0 0 0,0 0 0 0 0,1 0 0 0 0,2 0 0 0 0,4-2 0 0 0,5-7 0 0 0,2-3 0 0 0,-12 2 0 0 0,-12 2 0 0 0,-14 2 0 0 0,-5 3 0 0 0,3 1 0 0 0,6 1 0 0 0,7 1 0 0 0,7 1 0 0 0,10-7 0 0 0,3-2 0 0 0,-4 0 0 0 0,-6 2 0 0 0,-9 1 0 0 0,-8 6 0 0 0,-4 2 0 0 0,0 1 0 0 0,2 2 0 0 0,4 1 0 0 0,7-1 0 0 0,10-4 0 0 0,8-20 0 0 0,3-7 0 0 0,0 2 0 0 0,0 4 0 0 0,-3 5 0 0 0,6 5 0 0 0,14 5 0 0 0,14 2 0 0 0,12 5 0 0 0,13 2 0 0 0,4 4 0 0 0,2 0 0 0 0,-1 2 0 0 0,-2-2 0 0 0,-3-1 0 0 0,-1-2 0 0 0,-4-3 0 0 0,-7 2 0 0 0,-5 0 0 0 0,-5-1 0 0 0,-3-1 0 0 0,-2-1 0 0 0,-4 2 0 0 0,-1-1 0 0 0,1 0 0 0 0,-3 1 0 0 0,-4 1 0 0 0,-10-2 0 0 0,-11 3 0 0 0,-13 0 0 0 0,-7 3 0 0 0,-2-1 0 0 0,2 2 0 0 0,5-1 0 0 0,5-2 0 0 0,3-1 0 0 0,3-3 0 0 0,1-2 0 0 0,2 0 0 0 0,1-1 0 0 0,-1-1 0 0 0,-7 1 0 0 0,-7-1 0 0 0,-7-2 0 0 0,-8-5 0 0 0,-2-1 0 0 0,3 1 0 0 0,13 3 0 0 0,22 1 0 0 0,22 1 0 0 0,19 2 0 0 0,18 1 0 0 0,8 0 0 0 0,-1 0 0 0 0,-4 1 0 0 0,-8-1 0 0 0,-9 0 0 0 0,-7 1 0 0 0,-6-1 0 0 0,-2 0 0 0 0,-2 0 0 0 0,-1 0 0 0 0,-1 0 0 0 0,0 0 0 0 0,2 0 0 0 0,-1 0 0 0 0,1 0 0 0 0,1 0 0 0 0,-1 0 0 0 0,0 0 0 0 0,0 0 0 0 0,-1 0 0 0 0,1 0 0 0 0,0 3 0 0 0,1 1 0 0 0,-4 3 0 0 0,-7 1 0 0 0,-8-2 0 0 0,-7-1 0 0 0,-5-2 0 0 0,-4-1 0 0 0,-2-2 0 0 0,-1 1 0 0 0,0-2 0 0 0,-1 1 0 0 0,1 0 0 0 0,1 0 0 0 0,2-1 0 0 0,0 1 0 0 0,1 0 0 0 0,-1 0 0 0 0,-8 0 0 0 0,-6 0 0 0 0,-12-3 0 0 0,-7-4 0 0 0,-2-3 0 0 0,4-1 0 0 0,7 2 0 0 0,7 3 0 0 0,5 1 0 0 0,9 0 0 0 0,6-4 0 0 0,4 0 0 0 0,-3 2 0 0 0,-4 2 0 0 0,-5 5 0 0 0,-2 2 0 0 0,-1 2 0 0 0,2 1 0 0 0,0 4 0 0 0,2 0 0 0 0,0-1 0 0 0,1-2 0 0 0,3 1 0 0 0,5 2 0 0 0,1 0 0 0 0,-2-1 0 0 0,-5-3 0 0 0,-3-1 0 0 0,-5-3 0 0 0,0 0 0 0 0,0-1 0 0 0,2 3 0 0 0,1 1 0 0 0,2 0 0 0 0,2-1 0 0 0,1 8 0 0 0,-3 15 0 0 0,5 3 0 0 0,9-3 0 0 0,8-7 0 0 0,6-6 0 0 0,2-8 0 0 0,-4-6 0 0 0,-6-2 0 0 0,-6-4 0 0 0,-5 0 0 0 0,-4 0 0 0 0,-2 1 0 0 0,-2 3 0 0 0,1 1 0 0 0,-4 1 0 0 0,-5 0 0 0 0,-4 1 0 0 0,-3 1 0 0 0,-4-1 0 0 0,-1 0 0 0 0,4 1 0 0 0,5-1 0 0 0,0 0 0 0 0,-5 0 0 0 0,-2 0 0 0 0,-6 0 0 0 0,-1 0 0 0 0,-1 0 0 0 0,5 0 0 0 0,6 0 0 0 0,6 0 0 0 0,8-4 0 0 0,11-13 0 0 0,6-12 0 0 0,2 1 0 0 0,-9 3 0 0 0,-9 8 0 0 0,-5 5 0 0 0,-2 6 0 0 0,1 3 0 0 0,3 3 0 0 0,0 0 0 0 0,2 1 0 0 0,2 1 0 0 0,0-1 0 0 0,1 0 0 0 0,-5-1 0 0 0,-4 0 0 0 0,-5 1 0 0 0,-10-1 0 0 0,-5 0 0 0 0,-1-1 0 0 0,4 1 0 0 0,7 0 0 0 0,9-16 0 0 0,10-18 0 0 0,4-3 0 0 0,-1 5 0 0 0,-10 7 0 0 0,-10 12 0 0 0,-9 11 0 0 0,-1 6 0 0 0,0 6 0 0 0,2 1 0 0 0,3 1 0 0 0,4-2 0 0 0,6-2 0 0 0,5-3 0 0 0,10-18 0 0 0,1-7 0 0 0,-8 4 0 0 0,-17 7 0 0 0,-15 9 0 0 0,-12 7 0 0 0,-5 4 0 0 0,7 2 0 0 0,6-1 0 0 0,9-2 0 0 0,10 0 0 0 0,8-1 0 0 0,8-3 0 0 0,4-18 0 0 0,5-19 0 0 0,-2-5 0 0 0,-12 4 0 0 0,-14 10 0 0 0,-17 10 0 0 0,-19 12 0 0 0,-16 11 0 0 0,-12 9 0 0 0,1 6 0 0 0,8-1 0 0 0,13 0 0 0 0,15-5 0 0 0,15-6 0 0 0,13-5 0 0 0,11-4 0 0 0,10 0 0 0 0,8 3 0 0 0,6 1 0 0 0,1 1 0 0 0,-2-3 0 0 0,-1 0 0 0 0,-2-1 0 0 0,-2-1 0 0 0,-4-2 0 0 0,2 1 0 0 0,0-1 0 0 0,-2 0 0 0 0,0-1 0 0 0,2-14 0 0 0,7-5 0 0 0,6 1 0 0 0,7 5 0 0 0,5 8 0 0 0,2 4 0 0 0,4 2 0 0 0,-2 4 0 0 0,-1 0 0 0 0,-2 3 0 0 0,-1-1 0 0 0,0 2 0 0 0,2 2 0 0 0,-2 3 0 0 0,1-2 0 0 0,-3 0 0 0 0,-2 0 0 0 0,1-3 0 0 0,0-2 0 0 0,3-4 0 0 0,2-2 0 0 0,6-2 0 0 0,1 0 0 0 0,1-2 0 0 0,-2 1 0 0 0,0-1 0 0 0,-1 0 0 0 0,0 1 0 0 0,-1 0 0 0 0,0 0 0 0 0,0 3 0 0 0,-1 1 0 0 0,2 1 0 0 0,-1-2 0 0 0,1-1 0 0 0,0 0 0 0 0,-1-1 0 0 0,-1-1 0 0 0,2 0 0 0 0,-2 0 0 0 0,0 0 0 0 0,0 0 0 0 0,-1-1 0 0 0,0 1 0 0 0,0 0 0 0 0,0 0 0 0 0,1 0 0 0 0,0 0 0 0 0,1 0 0 0 0,0 0 0 0 0,1 0 0 0 0,4 0 0 0 0,7 0 0 0 0,6 0 0 0 0,4 0 0 0 0,4 0 0 0 0,-2 0 0 0 0,0 0 0 0 0,-5 0 0 0 0,-3 0 0 0 0,-6 0 0 0 0,-5 0 0 0 0,4 0 0 0 0,4 0 0 0 0,7 0 0 0 0,6 0 0 0 0,3 0 0 0 0,0 0 0 0 0,-1 0 0 0 0,-7 2 0 0 0,-9 5 0 0 0,-7 0 0 0 0,-4 0 0 0 0,1-2 0 0 0,7-2 0 0 0,10-1 0 0 0,4-1 0 0 0,3-4 0 0 0,0-2 0 0 0,-4-1 0 0 0,0-1 0 0 0,-5 2 0 0 0,-5 1 0 0 0,-4 1 0 0 0,3 2 0 0 0,7 0 0 0 0,8 1 0 0 0,2 0 0 0 0,0 0 0 0 0,-3 1 0 0 0,-7-1 0 0 0,-3-2 0 0 0,-3-1 0 0 0,-4 0 0 0 0,1 1 0 0 0,-2 0 0 0 0,-1 1 0 0 0,-1 1 0 0 0,-3 0 0 0 0,-4-3 0 0 0,-3 1 0 0 0,5-1 0 0 0,11 1 0 0 0,18-3 0 0 0,14 0 0 0 0,14-4 0 0 0,3-2 0 0 0,0 0 0 0 0,-11 2 0 0 0,-12 2 0 0 0,1 3 0 0 0,14 2 0 0 0,22-2 0 0 0,28-1 0 0 0,28-2 0 0 0,7 0 0 0 0,-23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18266 12597 16383 0 0,'3'0'0'0'0,"5"0"0"0"0,4 0 0 0 0,3 0 0 0 0,3 0 0 0 0,1 0 0 0 0,1 0 0 0 0,2 0 0 0 0,-1 0 0 0 0,-2 0 0 0 0,-1 0 0 0 0,-1 0 0 0 0,0 0 0 0 0,0 0 0 0 0,0 0 0 0 0,1 0 0 0 0,0 0 0 0 0,-1 0 0 0 0,1 0 0 0 0,-1 0 0 0 0,1 0 0 0 0,-1 0 0 0 0,0 0 0 0 0,0 0 0 0 0,0 0 0 0 0,-1 0 0 0 0,1 0 0 0 0,0 0 0 0 0,1 0 0 0 0,1 0 0 0 0,0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4:29:49.3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1132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13:34:31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3342 1132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6.xml"/><Relationship Id="rId18" Type="http://schemas.openxmlformats.org/officeDocument/2006/relationships/image" Target="../media/image4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5.png"/><Relationship Id="rId17" Type="http://schemas.openxmlformats.org/officeDocument/2006/relationships/customXml" Target="../ink/ink8.xml"/><Relationship Id="rId2" Type="http://schemas.openxmlformats.org/officeDocument/2006/relationships/image" Target="../media/image40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4.xml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49.png"/><Relationship Id="rId7" Type="http://schemas.openxmlformats.org/officeDocument/2006/relationships/image" Target="../media/image56.tif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59.png"/><Relationship Id="rId4" Type="http://schemas.openxmlformats.org/officeDocument/2006/relationships/image" Target="../media/image53.tiff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FUNKJSONER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72513"/>
            <a:ext cx="4941770" cy="107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 dirty="0"/>
              <a:t>Mick Williams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funksjoner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0FF7C54-C6A5-B183-879F-AEBB550B8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3" t="-553" r="487" b="39779"/>
          <a:stretch/>
        </p:blipFill>
        <p:spPr>
          <a:xfrm>
            <a:off x="6092406" y="222607"/>
            <a:ext cx="5886117" cy="1581860"/>
          </a:xfr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4457CAB-E0BF-FACC-8471-8F520EC4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1" y="2416835"/>
            <a:ext cx="8954218" cy="39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funksjoner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7DF779B-10CB-A0C2-9709-06708F2B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33" y="3240601"/>
            <a:ext cx="10371011" cy="3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83284" cy="1325563"/>
          </a:xfrm>
        </p:spPr>
        <p:txBody>
          <a:bodyPr/>
          <a:lstStyle/>
          <a:p>
            <a:r>
              <a:rPr lang="en-US" dirty="0" err="1"/>
              <a:t>Likhet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9A3FB0B-C2DB-5381-CECA-9E2C96CC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2559492"/>
            <a:ext cx="10463839" cy="31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7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83284" cy="1325563"/>
          </a:xfrm>
        </p:spPr>
        <p:txBody>
          <a:bodyPr/>
          <a:lstStyle/>
          <a:p>
            <a:r>
              <a:rPr lang="en-US" dirty="0">
                <a:latin typeface="Comic Sans MS"/>
              </a:rPr>
              <a:t>Adders</a:t>
            </a:r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4E3DC294-74E5-D4EE-4C95-8003CE99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1" y="3197099"/>
            <a:ext cx="4799161" cy="263478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FEFBCD4-4F9C-C998-7FB5-2AB19A28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30" y="2071536"/>
            <a:ext cx="5920595" cy="37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3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83284" cy="1325563"/>
          </a:xfrm>
        </p:spPr>
        <p:txBody>
          <a:bodyPr/>
          <a:lstStyle/>
          <a:p>
            <a:r>
              <a:rPr lang="en-US" dirty="0">
                <a:latin typeface="Comic Sans MS"/>
              </a:rPr>
              <a:t>Adders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A74FC8D-0A02-B575-668C-10B1D352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2431255"/>
            <a:ext cx="9155499" cy="370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83284" cy="1325563"/>
          </a:xfrm>
        </p:spPr>
        <p:txBody>
          <a:bodyPr/>
          <a:lstStyle/>
          <a:p>
            <a:r>
              <a:rPr lang="en-US" dirty="0">
                <a:latin typeface="Comic Sans MS"/>
              </a:rPr>
              <a:t>ADDISJON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9EA43A8-88B0-C649-D760-662F3173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3" y="2406863"/>
            <a:ext cx="9428671" cy="38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3283284" cy="506054"/>
          </a:xfrm>
        </p:spPr>
        <p:txBody>
          <a:bodyPr/>
          <a:lstStyle/>
          <a:p>
            <a:r>
              <a:rPr lang="en-US" dirty="0">
                <a:latin typeface="Comic Sans MS"/>
              </a:rPr>
              <a:t>ADDISJON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D1CCB1F8-A5BE-8A07-DC98-ABAA9033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" y="979343"/>
            <a:ext cx="11470255" cy="36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3498944" cy="50605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mic Sans MS"/>
              </a:rPr>
              <a:t>MULTIPLIKASJON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35ECA82-6721-6AEB-ADA1-CED333B0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52" y="1061588"/>
            <a:ext cx="10018143" cy="56405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24D135-A2A5-CA53-FADC-01A5F873304D}"/>
                  </a:ext>
                </a:extLst>
              </p14:cNvPr>
              <p14:cNvContentPartPr/>
              <p14:nvPr/>
            </p14:nvContentPartPr>
            <p14:xfrm>
              <a:off x="2011026" y="1575322"/>
              <a:ext cx="1696757" cy="248673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24D135-A2A5-CA53-FADC-01A5F87330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8396" y="1512335"/>
                <a:ext cx="1822376" cy="2612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2E0960-0646-298B-9F78-F15D5C72622F}"/>
                  </a:ext>
                </a:extLst>
              </p14:cNvPr>
              <p14:cNvContentPartPr/>
              <p14:nvPr/>
            </p14:nvContentPartPr>
            <p14:xfrm>
              <a:off x="1937814" y="2048375"/>
              <a:ext cx="522951" cy="13902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2E0960-0646-298B-9F78-F15D5C7262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4873" y="1985507"/>
                <a:ext cx="648474" cy="264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A3E5A-7CA4-78A7-A399-C51A2F6109AF}"/>
                  </a:ext>
                </a:extLst>
              </p14:cNvPr>
              <p14:cNvContentPartPr/>
              <p14:nvPr/>
            </p14:nvContentPartPr>
            <p14:xfrm>
              <a:off x="1616144" y="1492538"/>
              <a:ext cx="2147036" cy="61715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A3E5A-7CA4-78A7-A399-C51A2F6109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3155" y="1429923"/>
                <a:ext cx="2272655" cy="74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052437-6E52-53EB-493D-CB5FF4C0EB4B}"/>
                  </a:ext>
                </a:extLst>
              </p14:cNvPr>
              <p14:cNvContentPartPr/>
              <p14:nvPr/>
            </p14:nvContentPartPr>
            <p14:xfrm>
              <a:off x="2127943" y="1107725"/>
              <a:ext cx="1693228" cy="5323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052437-6E52-53EB-493D-CB5FF4C0EB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311" y="1044775"/>
                <a:ext cx="1818852" cy="657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133057-890F-4D61-0E30-FF27DC2DDDF5}"/>
                  </a:ext>
                </a:extLst>
              </p14:cNvPr>
              <p14:cNvContentPartPr/>
              <p14:nvPr/>
            </p14:nvContentPartPr>
            <p14:xfrm>
              <a:off x="4919651" y="6094236"/>
              <a:ext cx="3383402" cy="52380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133057-890F-4D61-0E30-FF27DC2DDD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6655" y="6031639"/>
                <a:ext cx="3509033" cy="64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902E60-1533-9DD5-2CA3-E8E023537353}"/>
                  </a:ext>
                </a:extLst>
              </p14:cNvPr>
              <p14:cNvContentPartPr/>
              <p14:nvPr/>
            </p14:nvContentPartPr>
            <p14:xfrm>
              <a:off x="4922487" y="6529928"/>
              <a:ext cx="3399942" cy="1651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902E60-1533-9DD5-2CA3-E8E0235373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9492" y="6467109"/>
                <a:ext cx="3525572" cy="290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DF9CF0-09B8-41EE-FD5A-7ECA3D64F997}"/>
                  </a:ext>
                </a:extLst>
              </p14:cNvPr>
              <p14:cNvContentPartPr/>
              <p14:nvPr/>
            </p14:nvContentPartPr>
            <p14:xfrm>
              <a:off x="7431108" y="6665478"/>
              <a:ext cx="193957" cy="1494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DF9CF0-09B8-41EE-FD5A-7ECA3D64F99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68611" y="4050803"/>
                <a:ext cx="319311" cy="52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14:cNvPr>
              <p14:cNvContentPartPr/>
              <p14:nvPr/>
            </p14:nvContentPartPr>
            <p14:xfrm>
              <a:off x="-996205" y="190935"/>
              <a:ext cx="14941" cy="1494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3610880" y="-2408799"/>
                <a:ext cx="5229350" cy="5229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1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3498944" cy="5060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FF00"/>
                </a:solidFill>
                <a:latin typeface="Comic Sans MS"/>
              </a:rPr>
              <a:t>MULTIPLIKASJON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14:cNvPr>
              <p14:cNvContentPartPr/>
              <p14:nvPr/>
            </p14:nvContentPartPr>
            <p14:xfrm>
              <a:off x="-996205" y="190935"/>
              <a:ext cx="14941" cy="1494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10880" y="-2423740"/>
                <a:ext cx="5229350" cy="5229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38C718A-78F9-EF49-706F-8843D1CB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2" y="1191883"/>
            <a:ext cx="7904671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3427057" cy="5060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FF00"/>
                </a:solidFill>
                <a:latin typeface="Comic Sans MS"/>
              </a:rPr>
              <a:t>MULTIPLIKASJON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14:cNvPr>
              <p14:cNvContentPartPr/>
              <p14:nvPr/>
            </p14:nvContentPartPr>
            <p14:xfrm>
              <a:off x="-996205" y="190935"/>
              <a:ext cx="14941" cy="14941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10880" y="-2423740"/>
                <a:ext cx="5229350" cy="5229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38C718A-78F9-EF49-706F-8843D1CB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2" y="1191883"/>
            <a:ext cx="7904671" cy="527936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9FDCF81-A968-0665-3A86-834C4259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0000">
            <a:off x="4607936" y="576791"/>
            <a:ext cx="5863084" cy="592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6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sz="3200" err="1"/>
              <a:t>Hva</a:t>
            </a:r>
            <a:r>
              <a:rPr lang="en-US" sz="3200" dirty="0"/>
              <a:t> er </a:t>
            </a:r>
            <a:r>
              <a:rPr lang="en-US" sz="3200" err="1"/>
              <a:t>en</a:t>
            </a:r>
            <a:r>
              <a:rPr lang="en-US" sz="3200" dirty="0"/>
              <a:t> </a:t>
            </a:r>
            <a:r>
              <a:rPr lang="en-US" sz="3200" err="1"/>
              <a:t>funksjon</a:t>
            </a:r>
            <a:r>
              <a:rPr lang="en-US" sz="32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INPUT OG OUTPUT</a:t>
            </a:r>
          </a:p>
          <a:p>
            <a:r>
              <a:rPr lang="en-US" sz="2000" dirty="0"/>
              <a:t>KALL</a:t>
            </a:r>
          </a:p>
          <a:p>
            <a:r>
              <a:rPr lang="en-US" sz="2000" dirty="0"/>
              <a:t>KAN OGSÅ VÆRE EN VERDI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658C2E5-8912-EA9E-7740-3BD4DF64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11" y="1246339"/>
            <a:ext cx="5259236" cy="169113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BECB8-9FBF-DFE2-ADD0-CEBEAC30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82" y="3550344"/>
            <a:ext cx="7904662" cy="37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3427057" cy="506054"/>
          </a:xfrm>
        </p:spPr>
        <p:txBody>
          <a:bodyPr>
            <a:normAutofit fontScale="90000"/>
          </a:bodyPr>
          <a:lstStyle/>
          <a:p>
            <a:r>
              <a:rPr lang="en-US" i="1" u="sng" dirty="0">
                <a:solidFill>
                  <a:srgbClr val="66FF00"/>
                </a:solidFill>
                <a:latin typeface="Comic Sans MS"/>
              </a:rPr>
              <a:t>MULTIPLIKASJON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14:cNvPr>
              <p14:cNvContentPartPr/>
              <p14:nvPr/>
            </p14:nvContentPartPr>
            <p14:xfrm>
              <a:off x="-996205" y="190935"/>
              <a:ext cx="14941" cy="1494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10880" y="-2423740"/>
                <a:ext cx="5229350" cy="52293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38C718A-78F9-EF49-706F-8843D1CBF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2" y="1191883"/>
            <a:ext cx="7904671" cy="527936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9FDCF81-A968-0665-3A86-834C4259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0000">
            <a:off x="4607936" y="576791"/>
            <a:ext cx="5863084" cy="592795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411D70D-D1E5-0E1F-3627-BF12BF98B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863306" y="823742"/>
            <a:ext cx="7732142" cy="50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4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Det </a:t>
            </a:r>
            <a:r>
              <a:rPr lang="en-US" sz="3200" dirty="0" err="1"/>
              <a:t>Gamle</a:t>
            </a:r>
            <a:r>
              <a:rPr lang="en-US" sz="3200" dirty="0"/>
              <a:t> </a:t>
            </a:r>
            <a:r>
              <a:rPr lang="en-US" sz="3200" dirty="0" err="1"/>
              <a:t>programmet</a:t>
            </a:r>
            <a:endParaRPr lang="en-US" dirty="0" err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74D6F58-23DB-5446-76D8-AA2812FA9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789" y="3075220"/>
            <a:ext cx="9778181" cy="705561"/>
          </a:xfrm>
        </p:spPr>
      </p:pic>
    </p:spTree>
    <p:extLst>
      <p:ext uri="{BB962C8B-B14F-4D97-AF65-F5344CB8AC3E}">
        <p14:creationId xmlns:p14="http://schemas.microsoft.com/office/powerpoint/2010/main" val="209566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49" y="474105"/>
            <a:ext cx="4987928" cy="506054"/>
          </a:xfrm>
        </p:spPr>
        <p:txBody>
          <a:bodyPr>
            <a:normAutofit/>
          </a:bodyPr>
          <a:lstStyle/>
          <a:p>
            <a:r>
              <a:rPr lang="en-US" i="1" u="sng" dirty="0">
                <a:solidFill>
                  <a:srgbClr val="66FF00"/>
                </a:solidFill>
                <a:highlight>
                  <a:srgbClr val="FFFF00"/>
                </a:highlight>
                <a:latin typeface="Comic Sans MS"/>
              </a:rPr>
              <a:t>DET NYE PROGRAMMET</a:t>
            </a:r>
            <a:endParaRPr 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14:cNvPr>
              <p14:cNvContentPartPr/>
              <p14:nvPr/>
            </p14:nvContentPartPr>
            <p14:xfrm>
              <a:off x="-996205" y="190935"/>
              <a:ext cx="14941" cy="14941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F4F68-77F5-5E71-4AF4-9B795301A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10880" y="-2423740"/>
                <a:ext cx="5229350" cy="522935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07CA53EF-8F27-AE7C-842F-108036528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" y="934373"/>
            <a:ext cx="2755490" cy="383396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830EF19-6ADA-2187-A02D-4796F290F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690" y="930370"/>
            <a:ext cx="3111909" cy="3841968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69413EA-614B-8CB9-7DE6-47D91B782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33" y="933902"/>
            <a:ext cx="2964425" cy="3834905"/>
          </a:xfrm>
          <a:prstGeom prst="rect">
            <a:avLst/>
          </a:prstGeom>
        </p:spPr>
      </p:pic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95CF99CD-C8D0-AA9E-F92E-8701AB437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690" y="928545"/>
            <a:ext cx="3259393" cy="4202039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5D18ED1-3440-C3D7-C0B2-04BBA7B27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57770" y="2681580"/>
            <a:ext cx="1882878" cy="6053778"/>
          </a:xfrm>
          <a:prstGeom prst="rect">
            <a:avLst/>
          </a:prstGeom>
        </p:spPr>
      </p:pic>
      <p:pic>
        <p:nvPicPr>
          <p:cNvPr id="11" name="Picture 11" descr="A picture containing colorful&#10;&#10;Description automatically generated">
            <a:extLst>
              <a:ext uri="{FF2B5EF4-FFF2-40B4-BE49-F238E27FC236}">
                <a16:creationId xmlns:a16="http://schemas.microsoft.com/office/drawing/2014/main" id="{2D9D5DA5-74FC-54AC-5201-5D8A9CC1D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207" y="3671190"/>
            <a:ext cx="4402393" cy="3325621"/>
          </a:xfrm>
          <a:prstGeom prst="rect">
            <a:avLst/>
          </a:prstGeom>
        </p:spPr>
      </p:pic>
      <p:pic>
        <p:nvPicPr>
          <p:cNvPr id="12" name="Picture 12" descr="A picture containing person, yellow, colorful, bright&#10;&#10;Description automatically generated">
            <a:extLst>
              <a:ext uri="{FF2B5EF4-FFF2-40B4-BE49-F238E27FC236}">
                <a16:creationId xmlns:a16="http://schemas.microsoft.com/office/drawing/2014/main" id="{7A4BEDD7-EC4B-1E81-7D8B-31D4F35B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" y="3243377"/>
            <a:ext cx="2743200" cy="36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13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700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SPØRSMÅL?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72513"/>
            <a:ext cx="4941770" cy="1072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Takk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til</a:t>
            </a:r>
            <a:r>
              <a:rPr lang="en-US" dirty="0">
                <a:ea typeface="+mn-lt"/>
                <a:cs typeface="+mn-lt"/>
              </a:rPr>
              <a:t> Thomas Marinelli Johansen </a:t>
            </a:r>
            <a:r>
              <a:rPr lang="en-US" dirty="0" err="1">
                <a:ea typeface="+mn-lt"/>
                <a:cs typeface="+mn-lt"/>
              </a:rPr>
              <a:t>og</a:t>
            </a:r>
            <a:r>
              <a:rPr lang="en-US" dirty="0">
                <a:ea typeface="+mn-lt"/>
                <a:cs typeface="+mn-lt"/>
              </a:rPr>
              <a:t> Martin </a:t>
            </a:r>
            <a:r>
              <a:rPr lang="en-US" dirty="0" err="1">
                <a:ea typeface="+mn-lt"/>
                <a:cs typeface="+mn-lt"/>
              </a:rPr>
              <a:t>Mihle</a:t>
            </a:r>
            <a:r>
              <a:rPr lang="en-US" dirty="0">
                <a:ea typeface="+mn-lt"/>
                <a:cs typeface="+mn-lt"/>
              </a:rPr>
              <a:t> Nygaard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E698-B127-F1F8-BC6D-CBD55278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REKURSJON </a:t>
            </a:r>
            <a:r>
              <a:rPr lang="en-US" dirty="0" err="1"/>
              <a:t>uten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definisjoner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9AD7505-204A-D447-6D08-5687AC4DF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763" y="1020975"/>
            <a:ext cx="4820652" cy="523866"/>
          </a:xfrm>
        </p:spPr>
      </p:pic>
      <p:pic>
        <p:nvPicPr>
          <p:cNvPr id="7" name="Picture 7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DF401A46-57E0-FE3B-AF90-9AF86899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90" y="2031351"/>
            <a:ext cx="4942933" cy="7968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49DF8F-EABC-67C7-E733-A4D0AD823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92" y="3328532"/>
            <a:ext cx="11369615" cy="81916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E90C7FF-C644-408B-CD85-98BC8857E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95" y="4622052"/>
            <a:ext cx="11412740" cy="17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3A1B-FA9A-7C1F-DB88-C1CE4EA5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funksjon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5F0D729-5629-89E6-3238-4D26BAFA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313" y="308870"/>
            <a:ext cx="6446807" cy="2847291"/>
          </a:xfr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A714F18-7751-4953-BDBF-60937FB8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37" y="3550827"/>
            <a:ext cx="8911084" cy="267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6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30CD-C89C-3516-1BA4-B1B3AEF9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SOM EN FUNKSJON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95540D-743D-39D7-5946-DCD0DC3EE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64294"/>
            <a:ext cx="10429335" cy="15582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F7E25-788D-F506-902D-4A71A9FF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12F04-2FED-F44C-3C04-884EEF91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7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BDBE-9680-4479-2D19-C281B565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69411" cy="1325563"/>
          </a:xfrm>
        </p:spPr>
        <p:txBody>
          <a:bodyPr/>
          <a:lstStyle/>
          <a:p>
            <a:r>
              <a:rPr lang="en-US" dirty="0"/>
              <a:t>Den Nye </a:t>
            </a:r>
            <a:r>
              <a:rPr lang="en-US" dirty="0" err="1"/>
              <a:t>fakultets-funksjonen</a:t>
            </a:r>
            <a:r>
              <a:rPr lang="en-US" dirty="0"/>
              <a:t> </a:t>
            </a:r>
            <a:r>
              <a:rPr lang="en-US" dirty="0" err="1"/>
              <a:t>vår</a:t>
            </a: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62BB26B-7A45-114D-4E71-E86D21804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93562"/>
            <a:ext cx="9839863" cy="2448626"/>
          </a:xfrm>
        </p:spPr>
      </p:pic>
    </p:spTree>
    <p:extLst>
      <p:ext uri="{BB962C8B-B14F-4D97-AF65-F5344CB8AC3E}">
        <p14:creationId xmlns:p14="http://schemas.microsoft.com/office/powerpoint/2010/main" val="102328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BDBE-9680-4479-2D19-C281B565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3269411" cy="1325563"/>
          </a:xfrm>
        </p:spPr>
        <p:txBody>
          <a:bodyPr/>
          <a:lstStyle/>
          <a:p>
            <a:r>
              <a:rPr lang="en-US" dirty="0"/>
              <a:t>Den Nye </a:t>
            </a:r>
            <a:r>
              <a:rPr lang="en-US" dirty="0" err="1"/>
              <a:t>fakultets-funksjonen</a:t>
            </a:r>
            <a:r>
              <a:rPr lang="en-US" dirty="0"/>
              <a:t> </a:t>
            </a:r>
            <a:r>
              <a:rPr lang="en-US" dirty="0" err="1"/>
              <a:t>vår</a:t>
            </a: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62BB26B-7A45-114D-4E71-E86D21804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93562"/>
            <a:ext cx="9839863" cy="2448626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36CB4A-C439-9619-E0BF-298F356D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3" y="1024207"/>
            <a:ext cx="3376522" cy="101396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5CE9F9-9FB8-7C62-00C1-3B4C7950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91" y="4795748"/>
            <a:ext cx="5493768" cy="122027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6F8ED90-E401-78B1-7FCE-B62665279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305" y="2912315"/>
            <a:ext cx="3207049" cy="140718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5660E2-C6FF-900A-675B-34A653B8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82" y="2912134"/>
            <a:ext cx="2408566" cy="16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7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funksjoner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0FF7C54-C6A5-B183-879F-AEBB550B8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3" t="-553" r="487" b="39779"/>
          <a:stretch/>
        </p:blipFill>
        <p:spPr>
          <a:xfrm>
            <a:off x="6092406" y="222607"/>
            <a:ext cx="5886117" cy="1581860"/>
          </a:xfrm>
        </p:spPr>
      </p:pic>
    </p:spTree>
    <p:extLst>
      <p:ext uri="{BB962C8B-B14F-4D97-AF65-F5344CB8AC3E}">
        <p14:creationId xmlns:p14="http://schemas.microsoft.com/office/powerpoint/2010/main" val="421870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7750-F90F-F9EB-13EC-E9EC2084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funksjoner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0FF7C54-C6A5-B183-879F-AEBB550B8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3" t="-553" r="487" b="39779"/>
          <a:stretch/>
        </p:blipFill>
        <p:spPr>
          <a:xfrm>
            <a:off x="6092406" y="222607"/>
            <a:ext cx="5886117" cy="1581860"/>
          </a:xfr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B657F-1FB2-3073-873E-D6D42FE1E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77" y="2652735"/>
            <a:ext cx="10506969" cy="29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FUNKJSONER</vt:lpstr>
      <vt:lpstr>Hva er en funksjon?</vt:lpstr>
      <vt:lpstr>REKURSJON uten  definisjoner</vt:lpstr>
      <vt:lpstr>IF som en funksjon</vt:lpstr>
      <vt:lpstr>IF SOM EN FUNKSJON</vt:lpstr>
      <vt:lpstr>Den Nye fakultets-funksjonen vår</vt:lpstr>
      <vt:lpstr>Den Nye fakultets-funksjonen vår</vt:lpstr>
      <vt:lpstr>TAll som funksjoner</vt:lpstr>
      <vt:lpstr>TAll som funksjoner</vt:lpstr>
      <vt:lpstr>TAll som funksjoner</vt:lpstr>
      <vt:lpstr>TAll som funksjoner</vt:lpstr>
      <vt:lpstr>Likhet</vt:lpstr>
      <vt:lpstr>Adders</vt:lpstr>
      <vt:lpstr>Adders</vt:lpstr>
      <vt:lpstr>ADDISJON</vt:lpstr>
      <vt:lpstr>ADDISJON</vt:lpstr>
      <vt:lpstr>MULTIPLIKASJON</vt:lpstr>
      <vt:lpstr>MULTIPLIKASJON</vt:lpstr>
      <vt:lpstr>MULTIPLIKASJON</vt:lpstr>
      <vt:lpstr>MULTIPLIKASJON</vt:lpstr>
      <vt:lpstr>Det Gamle programmet</vt:lpstr>
      <vt:lpstr>DET NYE PROGRAMMET</vt:lpstr>
      <vt:lpstr>SPØRSMÅL?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327</cp:revision>
  <dcterms:created xsi:type="dcterms:W3CDTF">2022-11-23T11:23:23Z</dcterms:created>
  <dcterms:modified xsi:type="dcterms:W3CDTF">2022-11-23T14:51:04Z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